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2.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2" r:id="rId1"/>
    <p:sldMasterId id="2147483851" r:id="rId2"/>
    <p:sldMasterId id="2147483881" r:id="rId3"/>
  </p:sldMasterIdLst>
  <p:notesMasterIdLst>
    <p:notesMasterId r:id="rId50"/>
  </p:notesMasterIdLst>
  <p:handoutMasterIdLst>
    <p:handoutMasterId r:id="rId51"/>
  </p:handoutMasterIdLst>
  <p:sldIdLst>
    <p:sldId id="275" r:id="rId4"/>
    <p:sldId id="420" r:id="rId5"/>
    <p:sldId id="421" r:id="rId6"/>
    <p:sldId id="419" r:id="rId7"/>
    <p:sldId id="383" r:id="rId8"/>
    <p:sldId id="384" r:id="rId9"/>
    <p:sldId id="385" r:id="rId10"/>
    <p:sldId id="370" r:id="rId11"/>
    <p:sldId id="371" r:id="rId12"/>
    <p:sldId id="372" r:id="rId13"/>
    <p:sldId id="375" r:id="rId14"/>
    <p:sldId id="376" r:id="rId15"/>
    <p:sldId id="381" r:id="rId16"/>
    <p:sldId id="386" r:id="rId17"/>
    <p:sldId id="387" r:id="rId18"/>
    <p:sldId id="321" r:id="rId19"/>
    <p:sldId id="394" r:id="rId20"/>
    <p:sldId id="395" r:id="rId21"/>
    <p:sldId id="396" r:id="rId22"/>
    <p:sldId id="397" r:id="rId23"/>
    <p:sldId id="398" r:id="rId24"/>
    <p:sldId id="399" r:id="rId25"/>
    <p:sldId id="400" r:id="rId26"/>
    <p:sldId id="401" r:id="rId27"/>
    <p:sldId id="402" r:id="rId28"/>
    <p:sldId id="403" r:id="rId29"/>
    <p:sldId id="404" r:id="rId30"/>
    <p:sldId id="405" r:id="rId31"/>
    <p:sldId id="391" r:id="rId32"/>
    <p:sldId id="428" r:id="rId33"/>
    <p:sldId id="429" r:id="rId34"/>
    <p:sldId id="430" r:id="rId35"/>
    <p:sldId id="431" r:id="rId36"/>
    <p:sldId id="422" r:id="rId37"/>
    <p:sldId id="423" r:id="rId38"/>
    <p:sldId id="424" r:id="rId39"/>
    <p:sldId id="425" r:id="rId40"/>
    <p:sldId id="426" r:id="rId41"/>
    <p:sldId id="427" r:id="rId42"/>
    <p:sldId id="414" r:id="rId43"/>
    <p:sldId id="415" r:id="rId44"/>
    <p:sldId id="416" r:id="rId45"/>
    <p:sldId id="417" r:id="rId46"/>
    <p:sldId id="418" r:id="rId47"/>
    <p:sldId id="406" r:id="rId48"/>
    <p:sldId id="412" r:id="rId49"/>
  </p:sldIdLst>
  <p:sldSz cx="9144000" cy="5715000" type="screen16x10"/>
  <p:notesSz cx="6735763" cy="986948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A5B5E"/>
    <a:srgbClr val="642565"/>
    <a:srgbClr val="C0C0C0"/>
    <a:srgbClr val="F88600"/>
    <a:srgbClr val="DB291E"/>
    <a:srgbClr val="1F63AC"/>
    <a:srgbClr val="76B72A"/>
    <a:srgbClr val="33B5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8" autoAdjust="0"/>
    <p:restoredTop sz="99821" autoAdjust="0"/>
  </p:normalViewPr>
  <p:slideViewPr>
    <p:cSldViewPr>
      <p:cViewPr>
        <p:scale>
          <a:sx n="110" d="100"/>
          <a:sy n="110" d="100"/>
        </p:scale>
        <p:origin x="-840" y="-462"/>
      </p:cViewPr>
      <p:guideLst>
        <p:guide orient="horz" pos="1800"/>
        <p:guide pos="2880"/>
      </p:guideLst>
    </p:cSldViewPr>
  </p:slideViewPr>
  <p:outlineViewPr>
    <p:cViewPr>
      <p:scale>
        <a:sx n="33" d="100"/>
        <a:sy n="33" d="100"/>
      </p:scale>
      <p:origin x="0" y="30462"/>
    </p:cViewPr>
  </p:outlineViewPr>
  <p:notesTextViewPr>
    <p:cViewPr>
      <p:scale>
        <a:sx n="100" d="100"/>
        <a:sy n="100" d="100"/>
      </p:scale>
      <p:origin x="0" y="0"/>
    </p:cViewPr>
  </p:notesTextViewPr>
  <p:notesViewPr>
    <p:cSldViewPr>
      <p:cViewPr>
        <p:scale>
          <a:sx n="110" d="100"/>
          <a:sy n="110" d="100"/>
        </p:scale>
        <p:origin x="-1710" y="678"/>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C78D85C3-8011-40E6-A5DD-D5188AA44A94}" type="datetimeFigureOut">
              <a:rPr lang="pl-PL" smtClean="0"/>
              <a:pPr/>
              <a:t>2017-06-12</a:t>
            </a:fld>
            <a:endParaRPr lang="pl-PL"/>
          </a:p>
        </p:txBody>
      </p:sp>
      <p:sp>
        <p:nvSpPr>
          <p:cNvPr id="4" name="Symbol zastępczy stopki 3"/>
          <p:cNvSpPr>
            <a:spLocks noGrp="1"/>
          </p:cNvSpPr>
          <p:nvPr>
            <p:ph type="ftr" sz="quarter" idx="2"/>
          </p:nvPr>
        </p:nvSpPr>
        <p:spPr>
          <a:xfrm>
            <a:off x="0" y="9374188"/>
            <a:ext cx="2919413" cy="493712"/>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14763" y="9374188"/>
            <a:ext cx="2919412" cy="493712"/>
          </a:xfrm>
          <a:prstGeom prst="rect">
            <a:avLst/>
          </a:prstGeom>
        </p:spPr>
        <p:txBody>
          <a:bodyPr vert="horz" lIns="91440" tIns="45720" rIns="91440" bIns="45720" rtlCol="0" anchor="b"/>
          <a:lstStyle>
            <a:lvl1pPr algn="r">
              <a:defRPr sz="1200"/>
            </a:lvl1pPr>
          </a:lstStyle>
          <a:p>
            <a:fld id="{05B5EF64-36E2-4DE8-943A-FAFE59A1E471}" type="slidenum">
              <a:rPr lang="pl-PL" smtClean="0"/>
              <a:pPr/>
              <a:t>‹#›</a:t>
            </a:fld>
            <a:endParaRPr lang="pl-PL"/>
          </a:p>
        </p:txBody>
      </p:sp>
    </p:spTree>
    <p:extLst>
      <p:ext uri="{BB962C8B-B14F-4D97-AF65-F5344CB8AC3E}">
        <p14:creationId xmlns:p14="http://schemas.microsoft.com/office/powerpoint/2010/main" val="169755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19413" cy="49371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DE"/>
          </a:p>
        </p:txBody>
      </p:sp>
      <p:sp>
        <p:nvSpPr>
          <p:cNvPr id="3" name="Datumsplatzhalter 2"/>
          <p:cNvSpPr>
            <a:spLocks noGrp="1"/>
          </p:cNvSpPr>
          <p:nvPr>
            <p:ph type="dt" idx="1"/>
          </p:nvPr>
        </p:nvSpPr>
        <p:spPr>
          <a:xfrm>
            <a:off x="3814763" y="0"/>
            <a:ext cx="2919412" cy="493713"/>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0669C81-39A9-46B5-B88D-83B59DE48708}" type="datetimeFigureOut">
              <a:rPr lang="de-DE"/>
              <a:pPr>
                <a:defRPr/>
              </a:pPr>
              <a:t>12.06.2017</a:t>
            </a:fld>
            <a:endParaRPr lang="de-DE"/>
          </a:p>
        </p:txBody>
      </p:sp>
      <p:sp>
        <p:nvSpPr>
          <p:cNvPr id="4" name="Folienbildplatzhalter 3"/>
          <p:cNvSpPr>
            <a:spLocks noGrp="1" noRot="1" noChangeAspect="1"/>
          </p:cNvSpPr>
          <p:nvPr>
            <p:ph type="sldImg" idx="2"/>
          </p:nvPr>
        </p:nvSpPr>
        <p:spPr>
          <a:xfrm>
            <a:off x="406400" y="739775"/>
            <a:ext cx="5922963" cy="370205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3100" y="4687888"/>
            <a:ext cx="5389563" cy="4441825"/>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9374188"/>
            <a:ext cx="2919413" cy="49371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DE"/>
          </a:p>
        </p:txBody>
      </p:sp>
      <p:sp>
        <p:nvSpPr>
          <p:cNvPr id="7" name="Foliennummernplatzhalter 6"/>
          <p:cNvSpPr>
            <a:spLocks noGrp="1"/>
          </p:cNvSpPr>
          <p:nvPr>
            <p:ph type="sldNum" sz="quarter" idx="5"/>
          </p:nvPr>
        </p:nvSpPr>
        <p:spPr>
          <a:xfrm>
            <a:off x="3814763" y="9374188"/>
            <a:ext cx="2919412" cy="493712"/>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F402D7C-46CB-46D2-B837-24130D61AC8D}" type="slidenum">
              <a:rPr lang="de-DE"/>
              <a:pPr>
                <a:defRPr/>
              </a:pPr>
              <a:t>‹#›</a:t>
            </a:fld>
            <a:endParaRPr lang="de-DE"/>
          </a:p>
        </p:txBody>
      </p:sp>
    </p:spTree>
    <p:extLst>
      <p:ext uri="{BB962C8B-B14F-4D97-AF65-F5344CB8AC3E}">
        <p14:creationId xmlns:p14="http://schemas.microsoft.com/office/powerpoint/2010/main" val="182544521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8F402D7C-46CB-46D2-B837-24130D61AC8D}" type="slidenum">
              <a:rPr lang="de-DE" smtClean="0"/>
              <a:pPr>
                <a:defRPr/>
              </a:pPr>
              <a:t>1</a:t>
            </a:fld>
            <a:endParaRPr lang="de-DE"/>
          </a:p>
        </p:txBody>
      </p:sp>
    </p:spTree>
    <p:extLst>
      <p:ext uri="{BB962C8B-B14F-4D97-AF65-F5344CB8AC3E}">
        <p14:creationId xmlns:p14="http://schemas.microsoft.com/office/powerpoint/2010/main" val="974878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err="1" smtClean="0"/>
              <a:t>avoidance</a:t>
            </a:r>
            <a:r>
              <a:rPr lang="pl-PL" dirty="0" smtClean="0"/>
              <a:t> of </a:t>
            </a:r>
            <a:r>
              <a:rPr lang="pl-PL" dirty="0" err="1" smtClean="0"/>
              <a:t>double</a:t>
            </a:r>
            <a:r>
              <a:rPr lang="pl-PL" dirty="0" smtClean="0"/>
              <a:t> </a:t>
            </a:r>
            <a:r>
              <a:rPr lang="pl-PL" dirty="0" err="1" smtClean="0"/>
              <a:t>taxation</a:t>
            </a:r>
            <a:r>
              <a:rPr lang="pl-PL" dirty="0" smtClean="0"/>
              <a:t> – </a:t>
            </a:r>
            <a:r>
              <a:rPr lang="pl-PL" dirty="0" err="1" smtClean="0"/>
              <a:t>this</a:t>
            </a:r>
            <a:r>
              <a:rPr lang="pl-PL" dirty="0" smtClean="0"/>
              <a:t> part </a:t>
            </a:r>
            <a:r>
              <a:rPr lang="pl-PL" dirty="0" err="1" smtClean="0"/>
              <a:t>will</a:t>
            </a:r>
            <a:r>
              <a:rPr lang="pl-PL" dirty="0" smtClean="0"/>
              <a:t> be </a:t>
            </a:r>
            <a:r>
              <a:rPr lang="pl-PL" dirty="0" err="1" smtClean="0"/>
              <a:t>covert</a:t>
            </a:r>
            <a:r>
              <a:rPr lang="pl-PL" dirty="0" smtClean="0"/>
              <a:t> by </a:t>
            </a:r>
            <a:r>
              <a:rPr lang="pl-PL" dirty="0" err="1" smtClean="0"/>
              <a:t>our</a:t>
            </a:r>
            <a:r>
              <a:rPr lang="pl-PL" dirty="0" smtClean="0"/>
              <a:t> </a:t>
            </a:r>
            <a:r>
              <a:rPr lang="pl-PL" dirty="0" err="1" smtClean="0"/>
              <a:t>tax</a:t>
            </a:r>
            <a:r>
              <a:rPr lang="pl-PL" dirty="0" smtClean="0"/>
              <a:t> </a:t>
            </a:r>
            <a:r>
              <a:rPr lang="pl-PL" dirty="0" err="1" smtClean="0"/>
              <a:t>advisor</a:t>
            </a:r>
            <a:endParaRPr lang="pl-PL" dirty="0"/>
          </a:p>
        </p:txBody>
      </p:sp>
      <p:sp>
        <p:nvSpPr>
          <p:cNvPr id="4" name="Symbol zastępczy numeru slajdu 3"/>
          <p:cNvSpPr>
            <a:spLocks noGrp="1"/>
          </p:cNvSpPr>
          <p:nvPr>
            <p:ph type="sldNum" sz="quarter" idx="10"/>
          </p:nvPr>
        </p:nvSpPr>
        <p:spPr/>
        <p:txBody>
          <a:bodyPr/>
          <a:lstStyle/>
          <a:p>
            <a:pPr>
              <a:defRPr/>
            </a:pPr>
            <a:fld id="{8F402D7C-46CB-46D2-B837-24130D61AC8D}" type="slidenum">
              <a:rPr lang="de-DE" smtClean="0"/>
              <a:pPr>
                <a:defRPr/>
              </a:pPr>
              <a:t>16</a:t>
            </a:fld>
            <a:endParaRPr lang="de-DE"/>
          </a:p>
        </p:txBody>
      </p:sp>
    </p:spTree>
    <p:extLst>
      <p:ext uri="{BB962C8B-B14F-4D97-AF65-F5344CB8AC3E}">
        <p14:creationId xmlns:p14="http://schemas.microsoft.com/office/powerpoint/2010/main" val="3489885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8F402D7C-46CB-46D2-B837-24130D61AC8D}" type="slidenum">
              <a:rPr lang="de-DE" smtClean="0"/>
              <a:pPr>
                <a:defRPr/>
              </a:pPr>
              <a:t>46</a:t>
            </a:fld>
            <a:endParaRPr lang="de-DE"/>
          </a:p>
        </p:txBody>
      </p:sp>
    </p:spTree>
    <p:extLst>
      <p:ext uri="{BB962C8B-B14F-4D97-AF65-F5344CB8AC3E}">
        <p14:creationId xmlns:p14="http://schemas.microsoft.com/office/powerpoint/2010/main" val="33209476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Datumsplatzhalter 2"/>
          <p:cNvSpPr txBox="1">
            <a:spLocks/>
          </p:cNvSpPr>
          <p:nvPr/>
        </p:nvSpPr>
        <p:spPr>
          <a:xfrm>
            <a:off x="6732588" y="5255096"/>
            <a:ext cx="1295400" cy="266700"/>
          </a:xfrm>
          <a:prstGeom prst="rect">
            <a:avLst/>
          </a:prstGeom>
        </p:spPr>
        <p:txBody>
          <a:bodyPr lIns="0" tIns="0" rIns="0" bIns="0"/>
          <a:lstStyle/>
          <a:p>
            <a:pPr algn="just">
              <a:defRPr/>
            </a:pPr>
            <a:r>
              <a:rPr lang="de-DE" sz="1200" dirty="0" err="1" smtClean="0">
                <a:solidFill>
                  <a:srgbClr val="511B53"/>
                </a:solidFill>
                <a:latin typeface="Arial" pitchFamily="34" charset="0"/>
              </a:rPr>
              <a:t>sdzlegal.pl</a:t>
            </a:r>
            <a:endParaRPr lang="de-DE" dirty="0">
              <a:latin typeface="Arial" pitchFamily="34" charset="0"/>
            </a:endParaRPr>
          </a:p>
        </p:txBody>
      </p:sp>
      <p:sp>
        <p:nvSpPr>
          <p:cNvPr id="5" name="Datumsplatzhalter 2"/>
          <p:cNvSpPr txBox="1">
            <a:spLocks/>
          </p:cNvSpPr>
          <p:nvPr/>
        </p:nvSpPr>
        <p:spPr>
          <a:xfrm>
            <a:off x="611561" y="5097463"/>
            <a:ext cx="4320480" cy="266700"/>
          </a:xfrm>
          <a:prstGeom prst="rect">
            <a:avLst/>
          </a:prstGeom>
        </p:spPr>
        <p:txBody>
          <a:bodyPr lIns="0" tIns="0" rIns="0" bIns="0"/>
          <a:lstStyle/>
          <a:p>
            <a:pPr algn="just">
              <a:defRPr/>
            </a:pPr>
            <a:r>
              <a:rPr lang="de-DE" sz="1000" dirty="0">
                <a:solidFill>
                  <a:srgbClr val="5A5B5E"/>
                </a:solidFill>
                <a:latin typeface="Arial" pitchFamily="34" charset="0"/>
              </a:rPr>
              <a:t>AUSTRIA     </a:t>
            </a:r>
            <a:r>
              <a:rPr lang="de-DE" sz="1000" dirty="0" smtClean="0">
                <a:solidFill>
                  <a:srgbClr val="5A5B5E"/>
                </a:solidFill>
                <a:latin typeface="Arial" pitchFamily="34" charset="0"/>
              </a:rPr>
              <a:t>   </a:t>
            </a:r>
            <a:r>
              <a:rPr lang="de-DE" sz="1000" dirty="0">
                <a:solidFill>
                  <a:srgbClr val="5A5B5E"/>
                </a:solidFill>
                <a:latin typeface="Arial" pitchFamily="34" charset="0"/>
              </a:rPr>
              <a:t>BELGIUM      BULGARIA      CHINA </a:t>
            </a:r>
            <a:r>
              <a:rPr lang="de-DE" sz="1000" dirty="0" smtClean="0">
                <a:solidFill>
                  <a:srgbClr val="5A5B5E"/>
                </a:solidFill>
                <a:latin typeface="Arial" pitchFamily="34" charset="0"/>
              </a:rPr>
              <a:t> </a:t>
            </a:r>
            <a:r>
              <a:rPr lang="de-DE" sz="1000" dirty="0">
                <a:solidFill>
                  <a:srgbClr val="5A5B5E"/>
                </a:solidFill>
                <a:latin typeface="Arial" pitchFamily="34" charset="0"/>
              </a:rPr>
              <a:t>      CZECH </a:t>
            </a:r>
            <a:r>
              <a:rPr lang="de-DE" sz="1000" dirty="0" smtClean="0">
                <a:solidFill>
                  <a:srgbClr val="5A5B5E"/>
                </a:solidFill>
                <a:latin typeface="Arial" pitchFamily="34" charset="0"/>
              </a:rPr>
              <a:t>REPUBLIC</a:t>
            </a:r>
            <a:br>
              <a:rPr lang="de-DE" sz="1000" dirty="0" smtClean="0">
                <a:solidFill>
                  <a:srgbClr val="5A5B5E"/>
                </a:solidFill>
                <a:latin typeface="Arial" pitchFamily="34" charset="0"/>
              </a:rPr>
            </a:br>
            <a:r>
              <a:rPr lang="de-DE" sz="1000" dirty="0" smtClean="0">
                <a:solidFill>
                  <a:srgbClr val="5A5B5E"/>
                </a:solidFill>
                <a:latin typeface="Arial" pitchFamily="34" charset="0"/>
              </a:rPr>
              <a:t>GERMANY</a:t>
            </a:r>
            <a:r>
              <a:rPr lang="de-DE" sz="1000" dirty="0">
                <a:solidFill>
                  <a:srgbClr val="5A5B5E"/>
                </a:solidFill>
                <a:latin typeface="Arial" pitchFamily="34" charset="0"/>
              </a:rPr>
              <a:t>    HUNGARY    POLAND    ROMANIA    SLOVAKIA     TURKEY</a:t>
            </a:r>
            <a:r>
              <a:rPr lang="de-DE" sz="1200" dirty="0">
                <a:solidFill>
                  <a:srgbClr val="5A5B5E"/>
                </a:solidFill>
                <a:latin typeface="Arial" pitchFamily="34" charset="0"/>
              </a:rPr>
              <a:t> </a:t>
            </a:r>
            <a:r>
              <a:rPr lang="de-DE" sz="1200" dirty="0">
                <a:solidFill>
                  <a:srgbClr val="511B53"/>
                </a:solidFill>
                <a:latin typeface="Arial" pitchFamily="34" charset="0"/>
              </a:rPr>
              <a:t>    </a:t>
            </a:r>
          </a:p>
          <a:p>
            <a:pPr>
              <a:defRPr/>
            </a:pPr>
            <a:endParaRPr lang="de-DE" dirty="0">
              <a:latin typeface="Arial" pitchFamily="34" charset="0"/>
            </a:endParaRPr>
          </a:p>
        </p:txBody>
      </p:sp>
      <p:pic>
        <p:nvPicPr>
          <p:cNvPr id="6" name="Picture 2" descr="C:\Dokumente und Einstellungen\Fee\Eigene Dateien\ENEA\PerformanceMacher\Kunden\Schindhelm\Slip Sheets\Fotos AT f\zugeschnitten\LR1K2804.jpg"/>
          <p:cNvPicPr>
            <a:picLocks noChangeArrowheads="1"/>
          </p:cNvPicPr>
          <p:nvPr/>
        </p:nvPicPr>
        <p:blipFill>
          <a:blip r:embed="rId2" cstate="print"/>
          <a:srcRect/>
          <a:stretch>
            <a:fillRect/>
          </a:stretch>
        </p:blipFill>
        <p:spPr bwMode="auto">
          <a:xfrm>
            <a:off x="0" y="0"/>
            <a:ext cx="9144000" cy="1633538"/>
          </a:xfrm>
          <a:prstGeom prst="rect">
            <a:avLst/>
          </a:prstGeom>
          <a:noFill/>
          <a:ln w="9525">
            <a:noFill/>
            <a:miter lim="800000"/>
            <a:headEnd/>
            <a:tailEnd/>
          </a:ln>
        </p:spPr>
      </p:pic>
      <p:sp>
        <p:nvSpPr>
          <p:cNvPr id="2" name="Titel 1"/>
          <p:cNvSpPr>
            <a:spLocks noGrp="1"/>
          </p:cNvSpPr>
          <p:nvPr>
            <p:ph type="ctrTitle"/>
          </p:nvPr>
        </p:nvSpPr>
        <p:spPr>
          <a:xfrm>
            <a:off x="539552" y="2985515"/>
            <a:ext cx="7844408" cy="1024113"/>
          </a:xfrm>
        </p:spPr>
        <p:txBody>
          <a:bodyPr>
            <a:normAutofit/>
          </a:bodyPr>
          <a:lstStyle>
            <a:lvl1pPr algn="l">
              <a:defRPr sz="2400" cap="all" baseline="0">
                <a:solidFill>
                  <a:srgbClr val="642565"/>
                </a:solidFill>
              </a:defRPr>
            </a:lvl1pPr>
          </a:lstStyle>
          <a:p>
            <a:r>
              <a:rPr lang="pl-PL" smtClean="0"/>
              <a:t>Kliknij, aby edytować styl</a:t>
            </a:r>
            <a:endParaRPr lang="de-DE" dirty="0"/>
          </a:p>
        </p:txBody>
      </p:sp>
      <p:sp>
        <p:nvSpPr>
          <p:cNvPr id="3" name="Untertitel 2"/>
          <p:cNvSpPr>
            <a:spLocks noGrp="1"/>
          </p:cNvSpPr>
          <p:nvPr>
            <p:ph type="subTitle" idx="1"/>
          </p:nvPr>
        </p:nvSpPr>
        <p:spPr>
          <a:xfrm>
            <a:off x="539552" y="3938578"/>
            <a:ext cx="7848872" cy="759127"/>
          </a:xfrm>
        </p:spPr>
        <p:txBody>
          <a:bodyPr>
            <a:normAutofit/>
          </a:bodyPr>
          <a:lstStyle>
            <a:lvl1pPr marL="0" indent="0" algn="l">
              <a:buNone/>
              <a:defRPr sz="2400">
                <a:solidFill>
                  <a:srgbClr val="5A5B5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de-DE" dirty="0"/>
          </a:p>
        </p:txBody>
      </p:sp>
      <p:pic>
        <p:nvPicPr>
          <p:cNvPr id="8" name="Grafik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084888" y="1100793"/>
            <a:ext cx="2266949" cy="1693038"/>
          </a:xfrm>
          <a:prstGeom prst="rect">
            <a:avLst/>
          </a:prstGeom>
          <a:noFill/>
          <a:ln w="9525">
            <a:noFill/>
            <a:miter lim="800000"/>
            <a:headEnd/>
            <a:tailEnd/>
          </a:ln>
        </p:spPr>
      </p:pic>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0" y="1"/>
            <a:ext cx="9144000" cy="937287"/>
          </a:xfrm>
          <a:solidFill>
            <a:srgbClr val="642565"/>
          </a:solidFill>
        </p:spPr>
        <p:txBody>
          <a:bodyPr lIns="540000">
            <a:normAutofit/>
          </a:bodyPr>
          <a:lstStyle>
            <a:lvl1pPr algn="l">
              <a:defRPr sz="2400" cap="all" baseline="0">
                <a:solidFill>
                  <a:schemeClr val="bg1"/>
                </a:solidFill>
              </a:defRPr>
            </a:lvl1pPr>
          </a:lstStyle>
          <a:p>
            <a:r>
              <a:rPr lang="pl-PL" smtClean="0"/>
              <a:t>Kliknij, aby edytować styl</a:t>
            </a:r>
            <a:endParaRPr lang="de-DE" dirty="0"/>
          </a:p>
        </p:txBody>
      </p:sp>
      <p:sp>
        <p:nvSpPr>
          <p:cNvPr id="3" name="Inhaltsplatzhalter 2"/>
          <p:cNvSpPr>
            <a:spLocks noGrp="1"/>
          </p:cNvSpPr>
          <p:nvPr>
            <p:ph sz="half" idx="1"/>
          </p:nvPr>
        </p:nvSpPr>
        <p:spPr>
          <a:xfrm>
            <a:off x="457200" y="1333501"/>
            <a:ext cx="4038600" cy="3771636"/>
          </a:xfrm>
        </p:spPr>
        <p:txBody>
          <a:bodyPr/>
          <a:lstStyle>
            <a:lvl1pPr>
              <a:buClr>
                <a:srgbClr val="642565"/>
              </a:buClr>
              <a:buFont typeface="Wingdings" pitchFamily="2" charset="2"/>
              <a:buChar char="§"/>
              <a:defRPr sz="2400">
                <a:solidFill>
                  <a:srgbClr val="5A5B5E"/>
                </a:solidFill>
              </a:defRPr>
            </a:lvl1pPr>
            <a:lvl2pPr>
              <a:buClr>
                <a:srgbClr val="642565"/>
              </a:buClr>
              <a:buFont typeface="Symbol" pitchFamily="18" charset="2"/>
              <a:buChar char="-"/>
              <a:defRPr sz="2000">
                <a:solidFill>
                  <a:srgbClr val="5A5B5E"/>
                </a:solidFill>
              </a:defRPr>
            </a:lvl2pPr>
            <a:lvl3pPr>
              <a:buClr>
                <a:srgbClr val="642565"/>
              </a:buClr>
              <a:buFont typeface="Arial" pitchFamily="34" charset="0"/>
              <a:buChar char="•"/>
              <a:defRPr sz="1800">
                <a:solidFill>
                  <a:srgbClr val="5A5B5E"/>
                </a:solidFill>
              </a:defRPr>
            </a:lvl3pPr>
            <a:lvl4pPr>
              <a:buClr>
                <a:srgbClr val="642565"/>
              </a:buClr>
              <a:buFont typeface="Wingdings" pitchFamily="2" charset="2"/>
              <a:buChar char="§"/>
              <a:defRPr sz="1600">
                <a:solidFill>
                  <a:srgbClr val="5A5B5E"/>
                </a:solidFill>
              </a:defRPr>
            </a:lvl4pPr>
            <a:lvl5pPr>
              <a:buClr>
                <a:srgbClr val="642565"/>
              </a:buClr>
              <a:buFont typeface="Wingdings" pitchFamily="2" charset="2"/>
              <a:buChar char="§"/>
              <a:defRPr sz="1400">
                <a:solidFill>
                  <a:srgbClr val="5A5B5E"/>
                </a:solidFill>
              </a:defRPr>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p:txBody>
      </p:sp>
      <p:sp>
        <p:nvSpPr>
          <p:cNvPr id="4" name="Inhaltsplatzhalter 3"/>
          <p:cNvSpPr>
            <a:spLocks noGrp="1"/>
          </p:cNvSpPr>
          <p:nvPr>
            <p:ph sz="half" idx="2"/>
          </p:nvPr>
        </p:nvSpPr>
        <p:spPr>
          <a:xfrm>
            <a:off x="4648200" y="1333501"/>
            <a:ext cx="4038600" cy="3771636"/>
          </a:xfrm>
        </p:spPr>
        <p:txBody>
          <a:bodyPr/>
          <a:lstStyle>
            <a:lvl1pPr>
              <a:buClr>
                <a:srgbClr val="642565"/>
              </a:buClr>
              <a:buFont typeface="Wingdings" pitchFamily="2" charset="2"/>
              <a:buChar char="§"/>
              <a:defRPr sz="2400">
                <a:solidFill>
                  <a:srgbClr val="5A5B5E"/>
                </a:solidFill>
              </a:defRPr>
            </a:lvl1pPr>
            <a:lvl2pPr>
              <a:buClr>
                <a:srgbClr val="642565"/>
              </a:buClr>
              <a:buFont typeface="Symbol" pitchFamily="18" charset="2"/>
              <a:buChar char="-"/>
              <a:defRPr sz="2000">
                <a:solidFill>
                  <a:srgbClr val="5A5B5E"/>
                </a:solidFill>
              </a:defRPr>
            </a:lvl2pPr>
            <a:lvl3pPr>
              <a:buClr>
                <a:srgbClr val="642565"/>
              </a:buClr>
              <a:buFont typeface="Arial" pitchFamily="34" charset="0"/>
              <a:buChar char="•"/>
              <a:defRPr sz="1800">
                <a:solidFill>
                  <a:srgbClr val="5A5B5E"/>
                </a:solidFill>
              </a:defRPr>
            </a:lvl3pPr>
            <a:lvl4pPr>
              <a:buClr>
                <a:srgbClr val="642565"/>
              </a:buClr>
              <a:buFont typeface="Wingdings" pitchFamily="2" charset="2"/>
              <a:buChar char="§"/>
              <a:defRPr sz="1600">
                <a:solidFill>
                  <a:srgbClr val="5A5B5E"/>
                </a:solidFill>
              </a:defRPr>
            </a:lvl4pPr>
            <a:lvl5pPr>
              <a:buClr>
                <a:srgbClr val="642565"/>
              </a:buClr>
              <a:buFont typeface="Wingdings" pitchFamily="2" charset="2"/>
              <a:buChar char="§"/>
              <a:defRPr sz="1400">
                <a:solidFill>
                  <a:srgbClr val="5A5B5E"/>
                </a:solidFill>
              </a:defRPr>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p:txBody>
      </p:sp>
      <p:sp>
        <p:nvSpPr>
          <p:cNvPr id="9"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dirty="0">
              <a:solidFill>
                <a:prstClr val="black">
                  <a:tint val="75000"/>
                </a:prstClr>
              </a:solidFill>
            </a:endParaRPr>
          </a:p>
        </p:txBody>
      </p:sp>
      <p:sp>
        <p:nvSpPr>
          <p:cNvPr id="10"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smtClean="0">
                <a:solidFill>
                  <a:prstClr val="black">
                    <a:tint val="75000"/>
                  </a:prstClr>
                </a:solidFill>
              </a:rPr>
              <a:t>Folie </a:t>
            </a:r>
            <a:fld id="{8883D699-66D4-485F-8E89-A84B4C2DAF2C}"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8"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092950" y="5153103"/>
            <a:ext cx="1666874" cy="403908"/>
          </a:xfrm>
          <a:prstGeom prst="rect">
            <a:avLst/>
          </a:prstGeom>
          <a:noFill/>
          <a:ln w="9525">
            <a:noFill/>
            <a:miter lim="800000"/>
            <a:headEnd/>
            <a:tailEnd/>
          </a:ln>
        </p:spPr>
      </p:pic>
    </p:spTree>
  </p:cSld>
  <p:clrMapOvr>
    <a:masterClrMapping/>
  </p:clrMapOvr>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6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22819"/>
            <a:ext cx="9144000" cy="960107"/>
          </a:xfrm>
          <a:solidFill>
            <a:srgbClr val="76B72A"/>
          </a:solidFill>
        </p:spPr>
        <p:txBody>
          <a:bodyPr lIns="540000">
            <a:normAutofit/>
          </a:bodyPr>
          <a:lstStyle>
            <a:lvl1pPr algn="l">
              <a:defRPr sz="2400" cap="all" baseline="0">
                <a:solidFill>
                  <a:schemeClr val="bg1"/>
                </a:solidFill>
              </a:defRPr>
            </a:lvl1pPr>
          </a:lstStyle>
          <a:p>
            <a:r>
              <a:rPr lang="pl-PL" smtClean="0"/>
              <a:t>Kliknij, aby edytować styl</a:t>
            </a:r>
            <a:endParaRPr lang="de-DE" dirty="0"/>
          </a:p>
        </p:txBody>
      </p:sp>
      <p:sp>
        <p:nvSpPr>
          <p:cNvPr id="3" name="Inhaltsplatzhalter 2"/>
          <p:cNvSpPr>
            <a:spLocks noGrp="1"/>
          </p:cNvSpPr>
          <p:nvPr>
            <p:ph idx="1"/>
          </p:nvPr>
        </p:nvSpPr>
        <p:spPr/>
        <p:txBody>
          <a:bodyPr/>
          <a:lstStyle>
            <a:lvl1pPr>
              <a:buClr>
                <a:srgbClr val="76B72A"/>
              </a:buClr>
              <a:buFont typeface="Wingdings" pitchFamily="2" charset="2"/>
              <a:buChar char="§"/>
              <a:defRPr sz="2400">
                <a:solidFill>
                  <a:srgbClr val="5A5B5E"/>
                </a:solidFill>
              </a:defRPr>
            </a:lvl1pPr>
            <a:lvl2pPr>
              <a:buClr>
                <a:srgbClr val="76B72A"/>
              </a:buClr>
              <a:buFont typeface="Symbol" pitchFamily="18" charset="2"/>
              <a:buChar char="-"/>
              <a:defRPr sz="2000">
                <a:solidFill>
                  <a:srgbClr val="5A5B5E"/>
                </a:solidFill>
              </a:defRPr>
            </a:lvl2pPr>
            <a:lvl3pPr>
              <a:buClr>
                <a:srgbClr val="76B72A"/>
              </a:buClr>
              <a:buFont typeface="Arial" pitchFamily="34" charset="0"/>
              <a:buChar char="•"/>
              <a:defRPr sz="1800">
                <a:solidFill>
                  <a:srgbClr val="5A5B5E"/>
                </a:solidFill>
              </a:defRPr>
            </a:lvl3pPr>
            <a:lvl4pPr>
              <a:buClr>
                <a:srgbClr val="76B72A"/>
              </a:buClr>
              <a:buFont typeface="Wingdings" pitchFamily="2" charset="2"/>
              <a:buChar char="§"/>
              <a:defRPr sz="1600">
                <a:solidFill>
                  <a:srgbClr val="5A5B5E"/>
                </a:solidFill>
              </a:defRPr>
            </a:lvl4pPr>
            <a:lvl5pPr>
              <a:buClr>
                <a:srgbClr val="76B72A"/>
              </a:buClr>
              <a:buFont typeface="Wingdings" pitchFamily="2" charset="2"/>
              <a:buChar char="§"/>
              <a:defRPr sz="1400">
                <a:solidFill>
                  <a:srgbClr val="5A5B5E"/>
                </a:solidFill>
              </a:defRPr>
            </a:lvl5pPr>
          </a:lstStyle>
          <a:p>
            <a:pPr lvl="0"/>
            <a:r>
              <a:rPr lang="pl-PL" smtClean="0"/>
              <a:t>Kliknij, aby edytować style wzorca tekstu</a:t>
            </a:r>
          </a:p>
          <a:p>
            <a:pPr lvl="1"/>
            <a:r>
              <a:rPr lang="pl-PL" smtClean="0"/>
              <a:t>Drugi poziom</a:t>
            </a:r>
          </a:p>
          <a:p>
            <a:pPr lvl="2"/>
            <a:r>
              <a:rPr lang="pl-PL" smtClean="0"/>
              <a:t>Trzeci poziom</a:t>
            </a:r>
          </a:p>
        </p:txBody>
      </p:sp>
      <p:sp>
        <p:nvSpPr>
          <p:cNvPr id="8"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a:solidFill>
                <a:prstClr val="black">
                  <a:tint val="75000"/>
                </a:prstClr>
              </a:solidFill>
            </a:endParaRPr>
          </a:p>
        </p:txBody>
      </p:sp>
      <p:sp>
        <p:nvSpPr>
          <p:cNvPr id="9"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dirty="0" smtClean="0">
                <a:solidFill>
                  <a:prstClr val="black">
                    <a:tint val="75000"/>
                  </a:prstClr>
                </a:solidFill>
              </a:rPr>
              <a:t>Folie </a:t>
            </a:r>
            <a:fld id="{9DE5E878-98C0-4758-B1C7-DB0F9977D4AD}"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2950" y="5153103"/>
            <a:ext cx="1666874" cy="403908"/>
          </a:xfrm>
          <a:prstGeom prst="rect">
            <a:avLst/>
          </a:prstGeom>
          <a:noFill/>
          <a:ln w="9525">
            <a:noFill/>
            <a:miter lim="800000"/>
            <a:headEnd/>
            <a:tailEnd/>
          </a:ln>
        </p:spPr>
      </p:pic>
    </p:spTree>
    <p:extLst>
      <p:ext uri="{BB962C8B-B14F-4D97-AF65-F5344CB8AC3E}">
        <p14:creationId xmlns:p14="http://schemas.microsoft.com/office/powerpoint/2010/main" val="2732823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7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22819"/>
            <a:ext cx="9144000" cy="960107"/>
          </a:xfrm>
          <a:solidFill>
            <a:srgbClr val="E62176"/>
          </a:solidFill>
        </p:spPr>
        <p:txBody>
          <a:bodyPr lIns="540000">
            <a:normAutofit/>
          </a:bodyPr>
          <a:lstStyle>
            <a:lvl1pPr algn="l">
              <a:defRPr sz="2400" cap="all" baseline="0">
                <a:solidFill>
                  <a:schemeClr val="bg1"/>
                </a:solidFill>
              </a:defRPr>
            </a:lvl1pPr>
          </a:lstStyle>
          <a:p>
            <a:r>
              <a:rPr lang="pl-PL" smtClean="0"/>
              <a:t>Kliknij, aby edytować styl</a:t>
            </a:r>
            <a:endParaRPr lang="de-DE" dirty="0"/>
          </a:p>
        </p:txBody>
      </p:sp>
      <p:sp>
        <p:nvSpPr>
          <p:cNvPr id="3" name="Inhaltsplatzhalter 2"/>
          <p:cNvSpPr>
            <a:spLocks noGrp="1"/>
          </p:cNvSpPr>
          <p:nvPr>
            <p:ph idx="1"/>
          </p:nvPr>
        </p:nvSpPr>
        <p:spPr/>
        <p:txBody>
          <a:bodyPr/>
          <a:lstStyle>
            <a:lvl1pPr>
              <a:buClr>
                <a:srgbClr val="E62176"/>
              </a:buClr>
              <a:buFont typeface="Wingdings" pitchFamily="2" charset="2"/>
              <a:buChar char="§"/>
              <a:defRPr sz="2400">
                <a:solidFill>
                  <a:srgbClr val="5A5B5E"/>
                </a:solidFill>
              </a:defRPr>
            </a:lvl1pPr>
            <a:lvl2pPr>
              <a:buClr>
                <a:srgbClr val="E62176"/>
              </a:buClr>
              <a:buFont typeface="Symbol" pitchFamily="18" charset="2"/>
              <a:buChar char="-"/>
              <a:defRPr sz="2000">
                <a:solidFill>
                  <a:srgbClr val="5A5B5E"/>
                </a:solidFill>
              </a:defRPr>
            </a:lvl2pPr>
            <a:lvl3pPr>
              <a:buClr>
                <a:srgbClr val="E62176"/>
              </a:buClr>
              <a:buFont typeface="Arial" pitchFamily="34" charset="0"/>
              <a:buChar char="•"/>
              <a:defRPr sz="1800">
                <a:solidFill>
                  <a:srgbClr val="5A5B5E"/>
                </a:solidFill>
              </a:defRPr>
            </a:lvl3pPr>
            <a:lvl4pPr>
              <a:buClr>
                <a:srgbClr val="E62176"/>
              </a:buClr>
              <a:buFont typeface="Wingdings" pitchFamily="2" charset="2"/>
              <a:buChar char="§"/>
              <a:defRPr sz="1600">
                <a:solidFill>
                  <a:srgbClr val="5A5B5E"/>
                </a:solidFill>
              </a:defRPr>
            </a:lvl4pPr>
            <a:lvl5pPr>
              <a:buClr>
                <a:srgbClr val="E62176"/>
              </a:buClr>
              <a:buFont typeface="Wingdings" pitchFamily="2" charset="2"/>
              <a:buChar char="§"/>
              <a:defRPr sz="1400">
                <a:solidFill>
                  <a:srgbClr val="5A5B5E"/>
                </a:solidFill>
              </a:defRPr>
            </a:lvl5pPr>
          </a:lstStyle>
          <a:p>
            <a:pPr lvl="0"/>
            <a:r>
              <a:rPr lang="pl-PL" smtClean="0"/>
              <a:t>Kliknij, aby edytować style wzorca tekstu</a:t>
            </a:r>
          </a:p>
          <a:p>
            <a:pPr lvl="1"/>
            <a:r>
              <a:rPr lang="pl-PL" smtClean="0"/>
              <a:t>Drugi poziom</a:t>
            </a:r>
          </a:p>
          <a:p>
            <a:pPr lvl="2"/>
            <a:r>
              <a:rPr lang="pl-PL" smtClean="0"/>
              <a:t>Trzeci poziom</a:t>
            </a:r>
          </a:p>
        </p:txBody>
      </p:sp>
      <p:sp>
        <p:nvSpPr>
          <p:cNvPr id="8"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a:solidFill>
                <a:prstClr val="black">
                  <a:tint val="75000"/>
                </a:prstClr>
              </a:solidFill>
            </a:endParaRPr>
          </a:p>
        </p:txBody>
      </p:sp>
      <p:sp>
        <p:nvSpPr>
          <p:cNvPr id="9"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dirty="0" smtClean="0">
                <a:solidFill>
                  <a:prstClr val="black">
                    <a:tint val="75000"/>
                  </a:prstClr>
                </a:solidFill>
              </a:rPr>
              <a:t>Folie </a:t>
            </a:r>
            <a:fld id="{9DE5E878-98C0-4758-B1C7-DB0F9977D4AD}"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2950" y="5153103"/>
            <a:ext cx="1666874" cy="403908"/>
          </a:xfrm>
          <a:prstGeom prst="rect">
            <a:avLst/>
          </a:prstGeom>
          <a:noFill/>
          <a:ln w="9525">
            <a:noFill/>
            <a:miter lim="800000"/>
            <a:headEnd/>
            <a:tailEnd/>
          </a:ln>
        </p:spPr>
      </p:pic>
    </p:spTree>
    <p:extLst>
      <p:ext uri="{BB962C8B-B14F-4D97-AF65-F5344CB8AC3E}">
        <p14:creationId xmlns:p14="http://schemas.microsoft.com/office/powerpoint/2010/main" val="42758990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0" y="1"/>
            <a:ext cx="9144000" cy="937287"/>
          </a:xfrm>
          <a:solidFill>
            <a:srgbClr val="642565"/>
          </a:solidFill>
        </p:spPr>
        <p:txBody>
          <a:bodyPr lIns="540000">
            <a:normAutofit/>
          </a:bodyPr>
          <a:lstStyle>
            <a:lvl1pPr algn="l">
              <a:defRPr sz="2400" cap="all" baseline="0">
                <a:solidFill>
                  <a:schemeClr val="bg1"/>
                </a:solidFill>
              </a:defRPr>
            </a:lvl1pPr>
          </a:lstStyle>
          <a:p>
            <a:r>
              <a:rPr lang="pl-PL" smtClean="0"/>
              <a:t>Kliknij, aby edytować styl</a:t>
            </a:r>
            <a:endParaRPr lang="de-DE" dirty="0"/>
          </a:p>
        </p:txBody>
      </p:sp>
      <p:sp>
        <p:nvSpPr>
          <p:cNvPr id="3" name="Inhaltsplatzhalter 2"/>
          <p:cNvSpPr>
            <a:spLocks noGrp="1"/>
          </p:cNvSpPr>
          <p:nvPr>
            <p:ph sz="half" idx="1"/>
          </p:nvPr>
        </p:nvSpPr>
        <p:spPr>
          <a:xfrm>
            <a:off x="457200" y="1333501"/>
            <a:ext cx="4038600" cy="3771636"/>
          </a:xfrm>
        </p:spPr>
        <p:txBody>
          <a:bodyPr/>
          <a:lstStyle>
            <a:lvl1pPr>
              <a:buClr>
                <a:srgbClr val="642565"/>
              </a:buClr>
              <a:buFont typeface="Wingdings" pitchFamily="2" charset="2"/>
              <a:buChar char="§"/>
              <a:defRPr sz="2400">
                <a:solidFill>
                  <a:srgbClr val="5A5B5E"/>
                </a:solidFill>
              </a:defRPr>
            </a:lvl1pPr>
            <a:lvl2pPr>
              <a:buClr>
                <a:srgbClr val="642565"/>
              </a:buClr>
              <a:buFont typeface="Symbol" pitchFamily="18" charset="2"/>
              <a:buChar char="-"/>
              <a:defRPr sz="2000">
                <a:solidFill>
                  <a:srgbClr val="5A5B5E"/>
                </a:solidFill>
              </a:defRPr>
            </a:lvl2pPr>
            <a:lvl3pPr>
              <a:buClr>
                <a:srgbClr val="642565"/>
              </a:buClr>
              <a:buFont typeface="Arial" pitchFamily="34" charset="0"/>
              <a:buChar char="•"/>
              <a:defRPr sz="1800">
                <a:solidFill>
                  <a:srgbClr val="5A5B5E"/>
                </a:solidFill>
              </a:defRPr>
            </a:lvl3pPr>
            <a:lvl4pPr>
              <a:buClr>
                <a:srgbClr val="642565"/>
              </a:buClr>
              <a:buFont typeface="Wingdings" pitchFamily="2" charset="2"/>
              <a:buChar char="§"/>
              <a:defRPr sz="1600">
                <a:solidFill>
                  <a:srgbClr val="5A5B5E"/>
                </a:solidFill>
              </a:defRPr>
            </a:lvl4pPr>
            <a:lvl5pPr>
              <a:buClr>
                <a:srgbClr val="642565"/>
              </a:buClr>
              <a:buFont typeface="Wingdings" pitchFamily="2" charset="2"/>
              <a:buChar char="§"/>
              <a:defRPr sz="1400">
                <a:solidFill>
                  <a:srgbClr val="5A5B5E"/>
                </a:solidFill>
              </a:defRPr>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p:txBody>
      </p:sp>
      <p:sp>
        <p:nvSpPr>
          <p:cNvPr id="4" name="Inhaltsplatzhalter 3"/>
          <p:cNvSpPr>
            <a:spLocks noGrp="1"/>
          </p:cNvSpPr>
          <p:nvPr>
            <p:ph sz="half" idx="2"/>
          </p:nvPr>
        </p:nvSpPr>
        <p:spPr>
          <a:xfrm>
            <a:off x="4648200" y="1333501"/>
            <a:ext cx="4038600" cy="3771636"/>
          </a:xfrm>
        </p:spPr>
        <p:txBody>
          <a:bodyPr/>
          <a:lstStyle>
            <a:lvl1pPr>
              <a:buClr>
                <a:srgbClr val="642565"/>
              </a:buClr>
              <a:buFont typeface="Wingdings" pitchFamily="2" charset="2"/>
              <a:buChar char="§"/>
              <a:defRPr sz="2400">
                <a:solidFill>
                  <a:srgbClr val="5A5B5E"/>
                </a:solidFill>
              </a:defRPr>
            </a:lvl1pPr>
            <a:lvl2pPr>
              <a:buClr>
                <a:srgbClr val="642565"/>
              </a:buClr>
              <a:buFont typeface="Symbol" pitchFamily="18" charset="2"/>
              <a:buChar char="-"/>
              <a:defRPr sz="2000">
                <a:solidFill>
                  <a:srgbClr val="5A5B5E"/>
                </a:solidFill>
              </a:defRPr>
            </a:lvl2pPr>
            <a:lvl3pPr>
              <a:buClr>
                <a:srgbClr val="642565"/>
              </a:buClr>
              <a:buFont typeface="Arial" pitchFamily="34" charset="0"/>
              <a:buChar char="•"/>
              <a:defRPr sz="1800">
                <a:solidFill>
                  <a:srgbClr val="5A5B5E"/>
                </a:solidFill>
              </a:defRPr>
            </a:lvl3pPr>
            <a:lvl4pPr>
              <a:buClr>
                <a:srgbClr val="642565"/>
              </a:buClr>
              <a:buFont typeface="Wingdings" pitchFamily="2" charset="2"/>
              <a:buChar char="§"/>
              <a:defRPr sz="1600">
                <a:solidFill>
                  <a:srgbClr val="5A5B5E"/>
                </a:solidFill>
              </a:defRPr>
            </a:lvl4pPr>
            <a:lvl5pPr>
              <a:buClr>
                <a:srgbClr val="642565"/>
              </a:buClr>
              <a:buFont typeface="Wingdings" pitchFamily="2" charset="2"/>
              <a:buChar char="§"/>
              <a:defRPr sz="1400">
                <a:solidFill>
                  <a:srgbClr val="5A5B5E"/>
                </a:solidFill>
              </a:defRPr>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p:txBody>
      </p:sp>
      <p:sp>
        <p:nvSpPr>
          <p:cNvPr id="9"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a:solidFill>
                <a:prstClr val="black">
                  <a:tint val="75000"/>
                </a:prstClr>
              </a:solidFill>
            </a:endParaRPr>
          </a:p>
        </p:txBody>
      </p:sp>
      <p:sp>
        <p:nvSpPr>
          <p:cNvPr id="10"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dirty="0" smtClean="0">
                <a:solidFill>
                  <a:prstClr val="black">
                    <a:tint val="75000"/>
                  </a:prstClr>
                </a:solidFill>
              </a:rPr>
              <a:t>Folie </a:t>
            </a:r>
            <a:fld id="{9DE5E878-98C0-4758-B1C7-DB0F9977D4AD}"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8"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2950" y="5153103"/>
            <a:ext cx="1666874" cy="403908"/>
          </a:xfrm>
          <a:prstGeom prst="rect">
            <a:avLst/>
          </a:prstGeom>
          <a:noFill/>
          <a:ln w="9525">
            <a:noFill/>
            <a:miter lim="800000"/>
            <a:headEnd/>
            <a:tailEnd/>
          </a:ln>
        </p:spPr>
      </p:pic>
    </p:spTree>
    <p:extLst>
      <p:ext uri="{BB962C8B-B14F-4D97-AF65-F5344CB8AC3E}">
        <p14:creationId xmlns:p14="http://schemas.microsoft.com/office/powerpoint/2010/main" val="419456500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0" y="1"/>
            <a:ext cx="9144000" cy="937287"/>
          </a:xfrm>
          <a:solidFill>
            <a:srgbClr val="5A5B5E"/>
          </a:solidFill>
        </p:spPr>
        <p:txBody>
          <a:bodyPr lIns="540000">
            <a:normAutofit/>
          </a:bodyPr>
          <a:lstStyle>
            <a:lvl1pPr algn="l">
              <a:defRPr sz="2400" cap="all" baseline="0">
                <a:solidFill>
                  <a:schemeClr val="bg1"/>
                </a:solidFill>
              </a:defRPr>
            </a:lvl1pPr>
          </a:lstStyle>
          <a:p>
            <a:r>
              <a:rPr lang="pl-PL" smtClean="0"/>
              <a:t>Kliknij, aby edytować styl</a:t>
            </a:r>
            <a:endParaRPr lang="de-DE" dirty="0"/>
          </a:p>
        </p:txBody>
      </p:sp>
      <p:sp>
        <p:nvSpPr>
          <p:cNvPr id="3" name="Inhaltsplatzhalter 2"/>
          <p:cNvSpPr>
            <a:spLocks noGrp="1"/>
          </p:cNvSpPr>
          <p:nvPr>
            <p:ph sz="half" idx="1"/>
          </p:nvPr>
        </p:nvSpPr>
        <p:spPr>
          <a:xfrm>
            <a:off x="457200" y="1333501"/>
            <a:ext cx="4038600" cy="3771636"/>
          </a:xfrm>
        </p:spPr>
        <p:txBody>
          <a:bodyPr/>
          <a:lstStyle>
            <a:lvl1pPr>
              <a:buClr>
                <a:srgbClr val="5A5B5E"/>
              </a:buClr>
              <a:buFont typeface="Wingdings" pitchFamily="2" charset="2"/>
              <a:buChar char="§"/>
              <a:defRPr sz="2400">
                <a:solidFill>
                  <a:srgbClr val="5A5B5E"/>
                </a:solidFill>
              </a:defRPr>
            </a:lvl1pPr>
            <a:lvl2pPr>
              <a:buClr>
                <a:srgbClr val="5A5B5E"/>
              </a:buClr>
              <a:buFont typeface="Symbol" pitchFamily="18" charset="2"/>
              <a:buChar char="-"/>
              <a:defRPr sz="2000">
                <a:solidFill>
                  <a:srgbClr val="5A5B5E"/>
                </a:solidFill>
              </a:defRPr>
            </a:lvl2pPr>
            <a:lvl3pPr>
              <a:buClr>
                <a:srgbClr val="5A5B5E"/>
              </a:buClr>
              <a:buFont typeface="Arial" pitchFamily="34" charset="0"/>
              <a:buChar char="•"/>
              <a:defRPr sz="1800">
                <a:solidFill>
                  <a:srgbClr val="5A5B5E"/>
                </a:solidFill>
              </a:defRPr>
            </a:lvl3pPr>
            <a:lvl4pPr>
              <a:buClr>
                <a:srgbClr val="5A5B5E"/>
              </a:buClr>
              <a:buFont typeface="Wingdings" pitchFamily="2" charset="2"/>
              <a:buChar char="§"/>
              <a:defRPr sz="1600">
                <a:solidFill>
                  <a:srgbClr val="5A5B5E"/>
                </a:solidFill>
              </a:defRPr>
            </a:lvl4pPr>
            <a:lvl5pPr>
              <a:buClr>
                <a:srgbClr val="5A5B5E"/>
              </a:buClr>
              <a:buFont typeface="Wingdings" pitchFamily="2" charset="2"/>
              <a:buChar char="§"/>
              <a:defRPr sz="1400">
                <a:solidFill>
                  <a:srgbClr val="5A5B5E"/>
                </a:solidFill>
              </a:defRPr>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p:txBody>
      </p:sp>
      <p:sp>
        <p:nvSpPr>
          <p:cNvPr id="4" name="Inhaltsplatzhalter 3"/>
          <p:cNvSpPr>
            <a:spLocks noGrp="1"/>
          </p:cNvSpPr>
          <p:nvPr>
            <p:ph sz="half" idx="2"/>
          </p:nvPr>
        </p:nvSpPr>
        <p:spPr>
          <a:xfrm>
            <a:off x="4648200" y="1333501"/>
            <a:ext cx="4038600" cy="3771636"/>
          </a:xfrm>
        </p:spPr>
        <p:txBody>
          <a:bodyPr/>
          <a:lstStyle>
            <a:lvl1pPr>
              <a:buClr>
                <a:srgbClr val="5A5B5E"/>
              </a:buClr>
              <a:buFont typeface="Wingdings" pitchFamily="2" charset="2"/>
              <a:buChar char="§"/>
              <a:defRPr sz="2400">
                <a:solidFill>
                  <a:srgbClr val="5A5B5E"/>
                </a:solidFill>
              </a:defRPr>
            </a:lvl1pPr>
            <a:lvl2pPr>
              <a:buClr>
                <a:srgbClr val="5A5B5E"/>
              </a:buClr>
              <a:buFont typeface="Symbol" pitchFamily="18" charset="2"/>
              <a:buChar char="-"/>
              <a:defRPr sz="2000">
                <a:solidFill>
                  <a:srgbClr val="5A5B5E"/>
                </a:solidFill>
              </a:defRPr>
            </a:lvl2pPr>
            <a:lvl3pPr>
              <a:buClr>
                <a:srgbClr val="5A5B5E"/>
              </a:buClr>
              <a:buFont typeface="Arial" pitchFamily="34" charset="0"/>
              <a:buChar char="•"/>
              <a:defRPr sz="1800">
                <a:solidFill>
                  <a:srgbClr val="5A5B5E"/>
                </a:solidFill>
              </a:defRPr>
            </a:lvl3pPr>
            <a:lvl4pPr>
              <a:buClr>
                <a:srgbClr val="5A5B5E"/>
              </a:buClr>
              <a:buFont typeface="Wingdings" pitchFamily="2" charset="2"/>
              <a:buChar char="§"/>
              <a:defRPr sz="1600">
                <a:solidFill>
                  <a:srgbClr val="5A5B5E"/>
                </a:solidFill>
              </a:defRPr>
            </a:lvl4pPr>
            <a:lvl5pPr>
              <a:buClr>
                <a:srgbClr val="5A5B5E"/>
              </a:buClr>
              <a:buFont typeface="Wingdings" pitchFamily="2" charset="2"/>
              <a:buChar char="§"/>
              <a:defRPr sz="1400">
                <a:solidFill>
                  <a:srgbClr val="5A5B5E"/>
                </a:solidFill>
              </a:defRPr>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p:txBody>
      </p:sp>
      <p:sp>
        <p:nvSpPr>
          <p:cNvPr id="9"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a:solidFill>
                <a:prstClr val="black">
                  <a:tint val="75000"/>
                </a:prstClr>
              </a:solidFill>
            </a:endParaRPr>
          </a:p>
        </p:txBody>
      </p:sp>
      <p:sp>
        <p:nvSpPr>
          <p:cNvPr id="10"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dirty="0" smtClean="0">
                <a:solidFill>
                  <a:prstClr val="black">
                    <a:tint val="75000"/>
                  </a:prstClr>
                </a:solidFill>
              </a:rPr>
              <a:t>Folie </a:t>
            </a:r>
            <a:fld id="{9DE5E878-98C0-4758-B1C7-DB0F9977D4AD}"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8"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2950" y="5153103"/>
            <a:ext cx="1666874" cy="403908"/>
          </a:xfrm>
          <a:prstGeom prst="rect">
            <a:avLst/>
          </a:prstGeom>
          <a:noFill/>
          <a:ln w="9525">
            <a:noFill/>
            <a:miter lim="800000"/>
            <a:headEnd/>
            <a:tailEnd/>
          </a:ln>
        </p:spPr>
      </p:pic>
    </p:spTree>
    <p:extLst>
      <p:ext uri="{BB962C8B-B14F-4D97-AF65-F5344CB8AC3E}">
        <p14:creationId xmlns:p14="http://schemas.microsoft.com/office/powerpoint/2010/main" val="96265135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2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0" y="1"/>
            <a:ext cx="9144000" cy="937287"/>
          </a:xfrm>
          <a:solidFill>
            <a:srgbClr val="F88600"/>
          </a:solidFill>
        </p:spPr>
        <p:txBody>
          <a:bodyPr lIns="540000">
            <a:normAutofit/>
          </a:bodyPr>
          <a:lstStyle>
            <a:lvl1pPr algn="l">
              <a:defRPr sz="2400" cap="all" baseline="0">
                <a:solidFill>
                  <a:schemeClr val="bg1"/>
                </a:solidFill>
              </a:defRPr>
            </a:lvl1pPr>
          </a:lstStyle>
          <a:p>
            <a:r>
              <a:rPr lang="pl-PL" smtClean="0"/>
              <a:t>Kliknij, aby edytować styl</a:t>
            </a:r>
            <a:endParaRPr lang="de-DE" dirty="0"/>
          </a:p>
        </p:txBody>
      </p:sp>
      <p:sp>
        <p:nvSpPr>
          <p:cNvPr id="3" name="Inhaltsplatzhalter 2"/>
          <p:cNvSpPr>
            <a:spLocks noGrp="1"/>
          </p:cNvSpPr>
          <p:nvPr>
            <p:ph sz="half" idx="1"/>
          </p:nvPr>
        </p:nvSpPr>
        <p:spPr>
          <a:xfrm>
            <a:off x="457200" y="1333501"/>
            <a:ext cx="4038600" cy="3771636"/>
          </a:xfrm>
        </p:spPr>
        <p:txBody>
          <a:bodyPr/>
          <a:lstStyle>
            <a:lvl1pPr>
              <a:buClr>
                <a:srgbClr val="F88600"/>
              </a:buClr>
              <a:buFont typeface="Wingdings" pitchFamily="2" charset="2"/>
              <a:buChar char="§"/>
              <a:defRPr sz="2400">
                <a:solidFill>
                  <a:srgbClr val="5A5B5E"/>
                </a:solidFill>
              </a:defRPr>
            </a:lvl1pPr>
            <a:lvl2pPr>
              <a:buClr>
                <a:srgbClr val="F88600"/>
              </a:buClr>
              <a:buFont typeface="Symbol" pitchFamily="18" charset="2"/>
              <a:buChar char="-"/>
              <a:defRPr sz="2000">
                <a:solidFill>
                  <a:srgbClr val="5A5B5E"/>
                </a:solidFill>
              </a:defRPr>
            </a:lvl2pPr>
            <a:lvl3pPr>
              <a:buClr>
                <a:srgbClr val="F88600"/>
              </a:buClr>
              <a:buFont typeface="Arial" pitchFamily="34" charset="0"/>
              <a:buChar char="•"/>
              <a:defRPr sz="1800">
                <a:solidFill>
                  <a:srgbClr val="5A5B5E"/>
                </a:solidFill>
              </a:defRPr>
            </a:lvl3pPr>
            <a:lvl4pPr>
              <a:buClr>
                <a:srgbClr val="F88600"/>
              </a:buClr>
              <a:buFont typeface="Wingdings" pitchFamily="2" charset="2"/>
              <a:buChar char="§"/>
              <a:defRPr sz="1600">
                <a:solidFill>
                  <a:srgbClr val="5A5B5E"/>
                </a:solidFill>
              </a:defRPr>
            </a:lvl4pPr>
            <a:lvl5pPr>
              <a:buClr>
                <a:srgbClr val="F88600"/>
              </a:buClr>
              <a:buFont typeface="Wingdings" pitchFamily="2" charset="2"/>
              <a:buChar char="§"/>
              <a:defRPr sz="1400">
                <a:solidFill>
                  <a:srgbClr val="5A5B5E"/>
                </a:solidFill>
              </a:defRPr>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p:txBody>
      </p:sp>
      <p:sp>
        <p:nvSpPr>
          <p:cNvPr id="4" name="Inhaltsplatzhalter 3"/>
          <p:cNvSpPr>
            <a:spLocks noGrp="1"/>
          </p:cNvSpPr>
          <p:nvPr>
            <p:ph sz="half" idx="2"/>
          </p:nvPr>
        </p:nvSpPr>
        <p:spPr>
          <a:xfrm>
            <a:off x="4648200" y="1333501"/>
            <a:ext cx="4038600" cy="3771636"/>
          </a:xfrm>
        </p:spPr>
        <p:txBody>
          <a:bodyPr/>
          <a:lstStyle>
            <a:lvl1pPr>
              <a:buClr>
                <a:srgbClr val="F88600"/>
              </a:buClr>
              <a:buFont typeface="Wingdings" pitchFamily="2" charset="2"/>
              <a:buChar char="§"/>
              <a:defRPr sz="2400">
                <a:solidFill>
                  <a:srgbClr val="5A5B5E"/>
                </a:solidFill>
              </a:defRPr>
            </a:lvl1pPr>
            <a:lvl2pPr>
              <a:buClr>
                <a:srgbClr val="F88600"/>
              </a:buClr>
              <a:buFont typeface="Symbol" pitchFamily="18" charset="2"/>
              <a:buChar char="-"/>
              <a:defRPr sz="2000">
                <a:solidFill>
                  <a:srgbClr val="5A5B5E"/>
                </a:solidFill>
              </a:defRPr>
            </a:lvl2pPr>
            <a:lvl3pPr>
              <a:buClr>
                <a:srgbClr val="F88600"/>
              </a:buClr>
              <a:buFont typeface="Arial" pitchFamily="34" charset="0"/>
              <a:buChar char="•"/>
              <a:defRPr sz="1800">
                <a:solidFill>
                  <a:srgbClr val="5A5B5E"/>
                </a:solidFill>
              </a:defRPr>
            </a:lvl3pPr>
            <a:lvl4pPr>
              <a:buClr>
                <a:srgbClr val="F88600"/>
              </a:buClr>
              <a:buFont typeface="Wingdings" pitchFamily="2" charset="2"/>
              <a:buChar char="§"/>
              <a:defRPr sz="1600">
                <a:solidFill>
                  <a:srgbClr val="5A5B5E"/>
                </a:solidFill>
              </a:defRPr>
            </a:lvl4pPr>
            <a:lvl5pPr>
              <a:buClr>
                <a:srgbClr val="F88600"/>
              </a:buClr>
              <a:buFont typeface="Wingdings" pitchFamily="2" charset="2"/>
              <a:buChar char="§"/>
              <a:defRPr sz="1400">
                <a:solidFill>
                  <a:srgbClr val="5A5B5E"/>
                </a:solidFill>
              </a:defRPr>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p:txBody>
      </p:sp>
      <p:sp>
        <p:nvSpPr>
          <p:cNvPr id="9"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a:solidFill>
                <a:prstClr val="black">
                  <a:tint val="75000"/>
                </a:prstClr>
              </a:solidFill>
            </a:endParaRPr>
          </a:p>
        </p:txBody>
      </p:sp>
      <p:sp>
        <p:nvSpPr>
          <p:cNvPr id="10"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dirty="0" smtClean="0">
                <a:solidFill>
                  <a:prstClr val="black">
                    <a:tint val="75000"/>
                  </a:prstClr>
                </a:solidFill>
              </a:rPr>
              <a:t>Folie </a:t>
            </a:r>
            <a:fld id="{9DE5E878-98C0-4758-B1C7-DB0F9977D4AD}"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8"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2950" y="5153103"/>
            <a:ext cx="1666874" cy="403908"/>
          </a:xfrm>
          <a:prstGeom prst="rect">
            <a:avLst/>
          </a:prstGeom>
          <a:noFill/>
          <a:ln w="9525">
            <a:noFill/>
            <a:miter lim="800000"/>
            <a:headEnd/>
            <a:tailEnd/>
          </a:ln>
        </p:spPr>
      </p:pic>
    </p:spTree>
    <p:extLst>
      <p:ext uri="{BB962C8B-B14F-4D97-AF65-F5344CB8AC3E}">
        <p14:creationId xmlns:p14="http://schemas.microsoft.com/office/powerpoint/2010/main" val="381902178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3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0" y="1"/>
            <a:ext cx="9144000" cy="937287"/>
          </a:xfrm>
          <a:solidFill>
            <a:srgbClr val="DB291E"/>
          </a:solidFill>
        </p:spPr>
        <p:txBody>
          <a:bodyPr lIns="540000">
            <a:normAutofit/>
          </a:bodyPr>
          <a:lstStyle>
            <a:lvl1pPr algn="l">
              <a:defRPr sz="2400" cap="all" baseline="0">
                <a:solidFill>
                  <a:schemeClr val="bg1"/>
                </a:solidFill>
              </a:defRPr>
            </a:lvl1pPr>
          </a:lstStyle>
          <a:p>
            <a:r>
              <a:rPr lang="pl-PL" smtClean="0"/>
              <a:t>Kliknij, aby edytować styl</a:t>
            </a:r>
            <a:endParaRPr lang="de-DE" dirty="0"/>
          </a:p>
        </p:txBody>
      </p:sp>
      <p:sp>
        <p:nvSpPr>
          <p:cNvPr id="3" name="Inhaltsplatzhalter 2"/>
          <p:cNvSpPr>
            <a:spLocks noGrp="1"/>
          </p:cNvSpPr>
          <p:nvPr>
            <p:ph sz="half" idx="1"/>
          </p:nvPr>
        </p:nvSpPr>
        <p:spPr>
          <a:xfrm>
            <a:off x="457200" y="1333501"/>
            <a:ext cx="4038600" cy="3771636"/>
          </a:xfrm>
        </p:spPr>
        <p:txBody>
          <a:bodyPr/>
          <a:lstStyle>
            <a:lvl1pPr>
              <a:buClr>
                <a:srgbClr val="DB291E"/>
              </a:buClr>
              <a:buFont typeface="Wingdings" pitchFamily="2" charset="2"/>
              <a:buChar char="§"/>
              <a:defRPr sz="2400">
                <a:solidFill>
                  <a:srgbClr val="5A5B5E"/>
                </a:solidFill>
              </a:defRPr>
            </a:lvl1pPr>
            <a:lvl2pPr>
              <a:buClr>
                <a:srgbClr val="DB291E"/>
              </a:buClr>
              <a:buFont typeface="Symbol" pitchFamily="18" charset="2"/>
              <a:buChar char="-"/>
              <a:defRPr sz="2000">
                <a:solidFill>
                  <a:srgbClr val="5A5B5E"/>
                </a:solidFill>
              </a:defRPr>
            </a:lvl2pPr>
            <a:lvl3pPr>
              <a:buClr>
                <a:srgbClr val="DB291E"/>
              </a:buClr>
              <a:buFont typeface="Arial" pitchFamily="34" charset="0"/>
              <a:buChar char="•"/>
              <a:defRPr sz="1800">
                <a:solidFill>
                  <a:srgbClr val="5A5B5E"/>
                </a:solidFill>
              </a:defRPr>
            </a:lvl3pPr>
            <a:lvl4pPr>
              <a:buClr>
                <a:srgbClr val="DB291E"/>
              </a:buClr>
              <a:buFont typeface="Wingdings" pitchFamily="2" charset="2"/>
              <a:buChar char="§"/>
              <a:defRPr sz="1600">
                <a:solidFill>
                  <a:srgbClr val="5A5B5E"/>
                </a:solidFill>
              </a:defRPr>
            </a:lvl4pPr>
            <a:lvl5pPr>
              <a:buClr>
                <a:srgbClr val="DB291E"/>
              </a:buClr>
              <a:buFont typeface="Wingdings" pitchFamily="2" charset="2"/>
              <a:buChar char="§"/>
              <a:defRPr sz="1400">
                <a:solidFill>
                  <a:srgbClr val="5A5B5E"/>
                </a:solidFill>
              </a:defRPr>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p:txBody>
      </p:sp>
      <p:sp>
        <p:nvSpPr>
          <p:cNvPr id="4" name="Inhaltsplatzhalter 3"/>
          <p:cNvSpPr>
            <a:spLocks noGrp="1"/>
          </p:cNvSpPr>
          <p:nvPr>
            <p:ph sz="half" idx="2"/>
          </p:nvPr>
        </p:nvSpPr>
        <p:spPr>
          <a:xfrm>
            <a:off x="4648200" y="1333501"/>
            <a:ext cx="4038600" cy="3771636"/>
          </a:xfrm>
        </p:spPr>
        <p:txBody>
          <a:bodyPr/>
          <a:lstStyle>
            <a:lvl1pPr>
              <a:buClr>
                <a:srgbClr val="DB291E"/>
              </a:buClr>
              <a:buFont typeface="Wingdings" pitchFamily="2" charset="2"/>
              <a:buChar char="§"/>
              <a:defRPr sz="2400">
                <a:solidFill>
                  <a:srgbClr val="5A5B5E"/>
                </a:solidFill>
              </a:defRPr>
            </a:lvl1pPr>
            <a:lvl2pPr>
              <a:buClr>
                <a:srgbClr val="DB291E"/>
              </a:buClr>
              <a:buFont typeface="Symbol" pitchFamily="18" charset="2"/>
              <a:buChar char="-"/>
              <a:defRPr sz="2000">
                <a:solidFill>
                  <a:srgbClr val="5A5B5E"/>
                </a:solidFill>
              </a:defRPr>
            </a:lvl2pPr>
            <a:lvl3pPr>
              <a:buClr>
                <a:srgbClr val="DB291E"/>
              </a:buClr>
              <a:buFont typeface="Arial" pitchFamily="34" charset="0"/>
              <a:buChar char="•"/>
              <a:defRPr sz="1800">
                <a:solidFill>
                  <a:srgbClr val="5A5B5E"/>
                </a:solidFill>
              </a:defRPr>
            </a:lvl3pPr>
            <a:lvl4pPr>
              <a:buClr>
                <a:srgbClr val="DB291E"/>
              </a:buClr>
              <a:buFont typeface="Wingdings" pitchFamily="2" charset="2"/>
              <a:buChar char="§"/>
              <a:defRPr sz="1600">
                <a:solidFill>
                  <a:srgbClr val="5A5B5E"/>
                </a:solidFill>
              </a:defRPr>
            </a:lvl4pPr>
            <a:lvl5pPr>
              <a:buClr>
                <a:srgbClr val="DB291E"/>
              </a:buClr>
              <a:buFont typeface="Wingdings" pitchFamily="2" charset="2"/>
              <a:buChar char="§"/>
              <a:defRPr sz="1400">
                <a:solidFill>
                  <a:srgbClr val="5A5B5E"/>
                </a:solidFill>
              </a:defRPr>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p:txBody>
      </p:sp>
      <p:sp>
        <p:nvSpPr>
          <p:cNvPr id="9"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a:solidFill>
                <a:prstClr val="black">
                  <a:tint val="75000"/>
                </a:prstClr>
              </a:solidFill>
            </a:endParaRPr>
          </a:p>
        </p:txBody>
      </p:sp>
      <p:sp>
        <p:nvSpPr>
          <p:cNvPr id="10"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dirty="0" smtClean="0">
                <a:solidFill>
                  <a:prstClr val="black">
                    <a:tint val="75000"/>
                  </a:prstClr>
                </a:solidFill>
              </a:rPr>
              <a:t>Folie </a:t>
            </a:r>
            <a:fld id="{9DE5E878-98C0-4758-B1C7-DB0F9977D4AD}"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8"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2950" y="5153103"/>
            <a:ext cx="1666874" cy="403908"/>
          </a:xfrm>
          <a:prstGeom prst="rect">
            <a:avLst/>
          </a:prstGeom>
          <a:noFill/>
          <a:ln w="9525">
            <a:noFill/>
            <a:miter lim="800000"/>
            <a:headEnd/>
            <a:tailEnd/>
          </a:ln>
        </p:spPr>
      </p:pic>
    </p:spTree>
    <p:extLst>
      <p:ext uri="{BB962C8B-B14F-4D97-AF65-F5344CB8AC3E}">
        <p14:creationId xmlns:p14="http://schemas.microsoft.com/office/powerpoint/2010/main" val="385045657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4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0" y="1"/>
            <a:ext cx="9144000" cy="937287"/>
          </a:xfrm>
          <a:solidFill>
            <a:srgbClr val="1F63AC"/>
          </a:solidFill>
        </p:spPr>
        <p:txBody>
          <a:bodyPr lIns="540000">
            <a:normAutofit/>
          </a:bodyPr>
          <a:lstStyle>
            <a:lvl1pPr algn="l">
              <a:defRPr sz="2400" cap="all" baseline="0">
                <a:solidFill>
                  <a:schemeClr val="bg1"/>
                </a:solidFill>
              </a:defRPr>
            </a:lvl1pPr>
          </a:lstStyle>
          <a:p>
            <a:r>
              <a:rPr lang="pl-PL" smtClean="0"/>
              <a:t>Kliknij, aby edytować styl</a:t>
            </a:r>
            <a:endParaRPr lang="de-DE" dirty="0"/>
          </a:p>
        </p:txBody>
      </p:sp>
      <p:sp>
        <p:nvSpPr>
          <p:cNvPr id="3" name="Inhaltsplatzhalter 2"/>
          <p:cNvSpPr>
            <a:spLocks noGrp="1"/>
          </p:cNvSpPr>
          <p:nvPr>
            <p:ph sz="half" idx="1"/>
          </p:nvPr>
        </p:nvSpPr>
        <p:spPr>
          <a:xfrm>
            <a:off x="457200" y="1333501"/>
            <a:ext cx="4038600" cy="3771636"/>
          </a:xfrm>
        </p:spPr>
        <p:txBody>
          <a:bodyPr/>
          <a:lstStyle>
            <a:lvl1pPr>
              <a:buClr>
                <a:srgbClr val="1F63AC"/>
              </a:buClr>
              <a:buFont typeface="Wingdings" pitchFamily="2" charset="2"/>
              <a:buChar char="§"/>
              <a:defRPr sz="2400">
                <a:solidFill>
                  <a:srgbClr val="5A5B5E"/>
                </a:solidFill>
              </a:defRPr>
            </a:lvl1pPr>
            <a:lvl2pPr>
              <a:buClr>
                <a:srgbClr val="1F63AC"/>
              </a:buClr>
              <a:buFont typeface="Symbol" pitchFamily="18" charset="2"/>
              <a:buChar char="-"/>
              <a:defRPr sz="2000">
                <a:solidFill>
                  <a:srgbClr val="5A5B5E"/>
                </a:solidFill>
              </a:defRPr>
            </a:lvl2pPr>
            <a:lvl3pPr>
              <a:buClr>
                <a:srgbClr val="1F63AC"/>
              </a:buClr>
              <a:buFont typeface="Arial" pitchFamily="34" charset="0"/>
              <a:buChar char="•"/>
              <a:defRPr sz="1800">
                <a:solidFill>
                  <a:srgbClr val="5A5B5E"/>
                </a:solidFill>
              </a:defRPr>
            </a:lvl3pPr>
            <a:lvl4pPr>
              <a:buClr>
                <a:srgbClr val="1F63AC"/>
              </a:buClr>
              <a:buFont typeface="Wingdings" pitchFamily="2" charset="2"/>
              <a:buChar char="§"/>
              <a:defRPr sz="1600">
                <a:solidFill>
                  <a:srgbClr val="5A5B5E"/>
                </a:solidFill>
              </a:defRPr>
            </a:lvl4pPr>
            <a:lvl5pPr>
              <a:buClr>
                <a:srgbClr val="1F63AC"/>
              </a:buClr>
              <a:buFont typeface="Wingdings" pitchFamily="2" charset="2"/>
              <a:buChar char="§"/>
              <a:defRPr sz="1400">
                <a:solidFill>
                  <a:srgbClr val="5A5B5E"/>
                </a:solidFill>
              </a:defRPr>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p:txBody>
      </p:sp>
      <p:sp>
        <p:nvSpPr>
          <p:cNvPr id="4" name="Inhaltsplatzhalter 3"/>
          <p:cNvSpPr>
            <a:spLocks noGrp="1"/>
          </p:cNvSpPr>
          <p:nvPr>
            <p:ph sz="half" idx="2"/>
          </p:nvPr>
        </p:nvSpPr>
        <p:spPr>
          <a:xfrm>
            <a:off x="4648200" y="1333501"/>
            <a:ext cx="4038600" cy="3771636"/>
          </a:xfrm>
        </p:spPr>
        <p:txBody>
          <a:bodyPr rtlCol="0">
            <a:normAutofit/>
          </a:bodyPr>
          <a:lstStyle>
            <a:lvl1pPr algn="l" defTabSz="914400" rtl="0" eaLnBrk="1" latinLnBrk="0" hangingPunct="1">
              <a:spcBef>
                <a:spcPct val="20000"/>
              </a:spcBef>
              <a:buClr>
                <a:srgbClr val="1F63AC"/>
              </a:buClr>
              <a:buFont typeface="Wingdings" pitchFamily="2" charset="2"/>
              <a:buChar char="§"/>
              <a:defRPr lang="de-DE" sz="2400" kern="1200" dirty="0" smtClean="0">
                <a:solidFill>
                  <a:srgbClr val="5A5B5E"/>
                </a:solidFill>
                <a:latin typeface="+mn-lt"/>
                <a:ea typeface="+mn-ea"/>
                <a:cs typeface="+mn-cs"/>
              </a:defRPr>
            </a:lvl1pPr>
            <a:lvl2pPr algn="l" defTabSz="914400" rtl="0" eaLnBrk="1" latinLnBrk="0" hangingPunct="1">
              <a:spcBef>
                <a:spcPct val="20000"/>
              </a:spcBef>
              <a:buClr>
                <a:srgbClr val="1F63AC"/>
              </a:buClr>
              <a:buFont typeface="Symbol" pitchFamily="18" charset="2"/>
              <a:buChar char="-"/>
              <a:defRPr lang="de-DE" sz="2000" kern="1200" dirty="0" smtClean="0">
                <a:solidFill>
                  <a:srgbClr val="5A5B5E"/>
                </a:solidFill>
                <a:latin typeface="+mn-lt"/>
                <a:ea typeface="+mn-ea"/>
                <a:cs typeface="+mn-cs"/>
              </a:defRPr>
            </a:lvl2pPr>
            <a:lvl3pPr algn="l" defTabSz="914400" rtl="0" eaLnBrk="1" latinLnBrk="0" hangingPunct="1">
              <a:spcBef>
                <a:spcPct val="20000"/>
              </a:spcBef>
              <a:buClr>
                <a:srgbClr val="1F63AC"/>
              </a:buClr>
              <a:buFont typeface="Arial" pitchFamily="34" charset="0"/>
              <a:buChar char="•"/>
              <a:defRPr lang="de-DE" sz="1800" kern="1200" dirty="0" smtClean="0">
                <a:solidFill>
                  <a:srgbClr val="5A5B5E"/>
                </a:solidFill>
                <a:latin typeface="+mn-lt"/>
                <a:ea typeface="+mn-ea"/>
                <a:cs typeface="+mn-cs"/>
              </a:defRPr>
            </a:lvl3pPr>
            <a:lvl4pPr algn="l" defTabSz="914400" rtl="0" eaLnBrk="1" latinLnBrk="0" hangingPunct="1">
              <a:spcBef>
                <a:spcPct val="20000"/>
              </a:spcBef>
              <a:buClr>
                <a:srgbClr val="1F63AC"/>
              </a:buClr>
              <a:buFont typeface="Wingdings" pitchFamily="2" charset="2"/>
              <a:buChar char="§"/>
              <a:defRPr lang="de-DE" sz="1600" kern="1200" dirty="0" smtClean="0">
                <a:solidFill>
                  <a:srgbClr val="5A5B5E"/>
                </a:solidFill>
                <a:latin typeface="+mn-lt"/>
                <a:ea typeface="+mn-ea"/>
                <a:cs typeface="+mn-cs"/>
              </a:defRPr>
            </a:lvl4pPr>
            <a:lvl5pPr algn="l" defTabSz="914400" rtl="0" eaLnBrk="1" latinLnBrk="0" hangingPunct="1">
              <a:spcBef>
                <a:spcPct val="20000"/>
              </a:spcBef>
              <a:buClr>
                <a:srgbClr val="1F63AC"/>
              </a:buClr>
              <a:buFont typeface="Wingdings" pitchFamily="2" charset="2"/>
              <a:buChar char="§"/>
              <a:defRPr lang="de-DE" sz="1400" kern="1200" dirty="0" smtClean="0">
                <a:solidFill>
                  <a:srgbClr val="5A5B5E"/>
                </a:solidFill>
                <a:latin typeface="+mn-lt"/>
                <a:ea typeface="+mn-ea"/>
                <a:cs typeface="+mn-cs"/>
              </a:defRPr>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p:txBody>
      </p:sp>
      <p:sp>
        <p:nvSpPr>
          <p:cNvPr id="9"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a:solidFill>
                <a:prstClr val="black">
                  <a:tint val="75000"/>
                </a:prstClr>
              </a:solidFill>
            </a:endParaRPr>
          </a:p>
        </p:txBody>
      </p:sp>
      <p:sp>
        <p:nvSpPr>
          <p:cNvPr id="10"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dirty="0" smtClean="0">
                <a:solidFill>
                  <a:prstClr val="black">
                    <a:tint val="75000"/>
                  </a:prstClr>
                </a:solidFill>
              </a:rPr>
              <a:t>Folie </a:t>
            </a:r>
            <a:fld id="{9DE5E878-98C0-4758-B1C7-DB0F9977D4AD}"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8"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2950" y="5153103"/>
            <a:ext cx="1666874" cy="403908"/>
          </a:xfrm>
          <a:prstGeom prst="rect">
            <a:avLst/>
          </a:prstGeom>
          <a:noFill/>
          <a:ln w="9525">
            <a:noFill/>
            <a:miter lim="800000"/>
            <a:headEnd/>
            <a:tailEnd/>
          </a:ln>
        </p:spPr>
      </p:pic>
    </p:spTree>
    <p:extLst>
      <p:ext uri="{BB962C8B-B14F-4D97-AF65-F5344CB8AC3E}">
        <p14:creationId xmlns:p14="http://schemas.microsoft.com/office/powerpoint/2010/main" val="25933802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5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0" y="1"/>
            <a:ext cx="9144000" cy="937287"/>
          </a:xfrm>
          <a:solidFill>
            <a:srgbClr val="33B5E3"/>
          </a:solidFill>
        </p:spPr>
        <p:txBody>
          <a:bodyPr lIns="540000">
            <a:normAutofit/>
          </a:bodyPr>
          <a:lstStyle>
            <a:lvl1pPr algn="l">
              <a:defRPr sz="2400" cap="all" baseline="0">
                <a:solidFill>
                  <a:schemeClr val="bg1"/>
                </a:solidFill>
              </a:defRPr>
            </a:lvl1pPr>
          </a:lstStyle>
          <a:p>
            <a:r>
              <a:rPr lang="pl-PL" smtClean="0"/>
              <a:t>Kliknij, aby edytować styl</a:t>
            </a:r>
            <a:endParaRPr lang="de-DE" dirty="0"/>
          </a:p>
        </p:txBody>
      </p:sp>
      <p:sp>
        <p:nvSpPr>
          <p:cNvPr id="3" name="Inhaltsplatzhalter 2"/>
          <p:cNvSpPr>
            <a:spLocks noGrp="1"/>
          </p:cNvSpPr>
          <p:nvPr>
            <p:ph sz="half" idx="1"/>
          </p:nvPr>
        </p:nvSpPr>
        <p:spPr>
          <a:xfrm>
            <a:off x="457200" y="1333501"/>
            <a:ext cx="4038600" cy="3771636"/>
          </a:xfrm>
        </p:spPr>
        <p:txBody>
          <a:bodyPr/>
          <a:lstStyle>
            <a:lvl1pPr>
              <a:buClr>
                <a:srgbClr val="33B5E3"/>
              </a:buClr>
              <a:buFont typeface="Wingdings" pitchFamily="2" charset="2"/>
              <a:buChar char="§"/>
              <a:defRPr sz="2400">
                <a:solidFill>
                  <a:srgbClr val="5A5B5E"/>
                </a:solidFill>
              </a:defRPr>
            </a:lvl1pPr>
            <a:lvl2pPr>
              <a:buClr>
                <a:srgbClr val="33B5E3"/>
              </a:buClr>
              <a:buFont typeface="Symbol" pitchFamily="18" charset="2"/>
              <a:buChar char="-"/>
              <a:defRPr sz="2000">
                <a:solidFill>
                  <a:srgbClr val="5A5B5E"/>
                </a:solidFill>
              </a:defRPr>
            </a:lvl2pPr>
            <a:lvl3pPr>
              <a:buClr>
                <a:srgbClr val="33B5E3"/>
              </a:buClr>
              <a:buFont typeface="Arial" pitchFamily="34" charset="0"/>
              <a:buChar char="•"/>
              <a:defRPr sz="1800">
                <a:solidFill>
                  <a:srgbClr val="5A5B5E"/>
                </a:solidFill>
              </a:defRPr>
            </a:lvl3pPr>
            <a:lvl4pPr>
              <a:buClr>
                <a:srgbClr val="33B5E3"/>
              </a:buClr>
              <a:buFont typeface="Wingdings" pitchFamily="2" charset="2"/>
              <a:buChar char="§"/>
              <a:defRPr sz="1600">
                <a:solidFill>
                  <a:srgbClr val="5A5B5E"/>
                </a:solidFill>
              </a:defRPr>
            </a:lvl4pPr>
            <a:lvl5pPr>
              <a:buClr>
                <a:srgbClr val="33B5E3"/>
              </a:buClr>
              <a:buFont typeface="Wingdings" pitchFamily="2" charset="2"/>
              <a:buChar char="§"/>
              <a:defRPr sz="1400">
                <a:solidFill>
                  <a:srgbClr val="5A5B5E"/>
                </a:solidFill>
              </a:defRPr>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p:txBody>
      </p:sp>
      <p:sp>
        <p:nvSpPr>
          <p:cNvPr id="4" name="Inhaltsplatzhalter 3"/>
          <p:cNvSpPr>
            <a:spLocks noGrp="1"/>
          </p:cNvSpPr>
          <p:nvPr>
            <p:ph sz="half" idx="2"/>
          </p:nvPr>
        </p:nvSpPr>
        <p:spPr>
          <a:xfrm>
            <a:off x="4648200" y="1333501"/>
            <a:ext cx="4038600" cy="3771636"/>
          </a:xfrm>
        </p:spPr>
        <p:txBody>
          <a:bodyPr rtlCol="0">
            <a:normAutofit/>
          </a:bodyPr>
          <a:lstStyle>
            <a:lvl1pPr algn="l" defTabSz="914400" rtl="0" eaLnBrk="1" latinLnBrk="0" hangingPunct="1">
              <a:spcBef>
                <a:spcPct val="20000"/>
              </a:spcBef>
              <a:buClr>
                <a:srgbClr val="33B5E3"/>
              </a:buClr>
              <a:buFont typeface="Wingdings" pitchFamily="2" charset="2"/>
              <a:buChar char="§"/>
              <a:defRPr lang="de-DE" sz="2400" kern="1200" dirty="0" smtClean="0">
                <a:solidFill>
                  <a:srgbClr val="5A5B5E"/>
                </a:solidFill>
                <a:latin typeface="+mn-lt"/>
                <a:ea typeface="+mn-ea"/>
                <a:cs typeface="+mn-cs"/>
              </a:defRPr>
            </a:lvl1pPr>
            <a:lvl2pPr algn="l" defTabSz="914400" rtl="0" eaLnBrk="1" latinLnBrk="0" hangingPunct="1">
              <a:spcBef>
                <a:spcPct val="20000"/>
              </a:spcBef>
              <a:buClr>
                <a:srgbClr val="33B5E3"/>
              </a:buClr>
              <a:buFont typeface="Symbol" pitchFamily="18" charset="2"/>
              <a:buChar char="-"/>
              <a:defRPr lang="de-DE" sz="2000" kern="1200" dirty="0" smtClean="0">
                <a:solidFill>
                  <a:srgbClr val="5A5B5E"/>
                </a:solidFill>
                <a:latin typeface="+mn-lt"/>
                <a:ea typeface="+mn-ea"/>
                <a:cs typeface="+mn-cs"/>
              </a:defRPr>
            </a:lvl2pPr>
            <a:lvl3pPr algn="l" defTabSz="914400" rtl="0" eaLnBrk="1" latinLnBrk="0" hangingPunct="1">
              <a:spcBef>
                <a:spcPct val="20000"/>
              </a:spcBef>
              <a:buClr>
                <a:srgbClr val="33B5E3"/>
              </a:buClr>
              <a:buFont typeface="Arial" pitchFamily="34" charset="0"/>
              <a:buChar char="•"/>
              <a:defRPr lang="de-DE" sz="1800" kern="1200" dirty="0" smtClean="0">
                <a:solidFill>
                  <a:srgbClr val="5A5B5E"/>
                </a:solidFill>
                <a:latin typeface="+mn-lt"/>
                <a:ea typeface="+mn-ea"/>
                <a:cs typeface="+mn-cs"/>
              </a:defRPr>
            </a:lvl3pPr>
            <a:lvl4pPr algn="l" defTabSz="914400" rtl="0" eaLnBrk="1" latinLnBrk="0" hangingPunct="1">
              <a:spcBef>
                <a:spcPct val="20000"/>
              </a:spcBef>
              <a:buClr>
                <a:srgbClr val="33B5E3"/>
              </a:buClr>
              <a:buFont typeface="Wingdings" pitchFamily="2" charset="2"/>
              <a:buChar char="§"/>
              <a:defRPr lang="de-DE" sz="1600" kern="1200" dirty="0" smtClean="0">
                <a:solidFill>
                  <a:srgbClr val="5A5B5E"/>
                </a:solidFill>
                <a:latin typeface="+mn-lt"/>
                <a:ea typeface="+mn-ea"/>
                <a:cs typeface="+mn-cs"/>
              </a:defRPr>
            </a:lvl4pPr>
            <a:lvl5pPr algn="l" defTabSz="914400" rtl="0" eaLnBrk="1" latinLnBrk="0" hangingPunct="1">
              <a:spcBef>
                <a:spcPct val="20000"/>
              </a:spcBef>
              <a:buClr>
                <a:srgbClr val="33B5E3"/>
              </a:buClr>
              <a:buFont typeface="Wingdings" pitchFamily="2" charset="2"/>
              <a:buChar char="§"/>
              <a:defRPr lang="de-DE" sz="1400" kern="1200" dirty="0" smtClean="0">
                <a:solidFill>
                  <a:srgbClr val="5A5B5E"/>
                </a:solidFill>
                <a:latin typeface="+mn-lt"/>
                <a:ea typeface="+mn-ea"/>
                <a:cs typeface="+mn-cs"/>
              </a:defRPr>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p:txBody>
      </p:sp>
      <p:sp>
        <p:nvSpPr>
          <p:cNvPr id="9"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a:solidFill>
                <a:prstClr val="black">
                  <a:tint val="75000"/>
                </a:prstClr>
              </a:solidFill>
            </a:endParaRPr>
          </a:p>
        </p:txBody>
      </p:sp>
      <p:sp>
        <p:nvSpPr>
          <p:cNvPr id="10"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dirty="0" smtClean="0">
                <a:solidFill>
                  <a:prstClr val="black">
                    <a:tint val="75000"/>
                  </a:prstClr>
                </a:solidFill>
              </a:rPr>
              <a:t>Folie </a:t>
            </a:r>
            <a:fld id="{9DE5E878-98C0-4758-B1C7-DB0F9977D4AD}"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8"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2950" y="5153103"/>
            <a:ext cx="1666874" cy="403908"/>
          </a:xfrm>
          <a:prstGeom prst="rect">
            <a:avLst/>
          </a:prstGeom>
          <a:noFill/>
          <a:ln w="9525">
            <a:noFill/>
            <a:miter lim="800000"/>
            <a:headEnd/>
            <a:tailEnd/>
          </a:ln>
        </p:spPr>
      </p:pic>
    </p:spTree>
    <p:extLst>
      <p:ext uri="{BB962C8B-B14F-4D97-AF65-F5344CB8AC3E}">
        <p14:creationId xmlns:p14="http://schemas.microsoft.com/office/powerpoint/2010/main" val="11061655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6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0" y="1"/>
            <a:ext cx="9144000" cy="937287"/>
          </a:xfrm>
          <a:solidFill>
            <a:srgbClr val="76B72A"/>
          </a:solidFill>
        </p:spPr>
        <p:txBody>
          <a:bodyPr lIns="540000">
            <a:normAutofit/>
          </a:bodyPr>
          <a:lstStyle>
            <a:lvl1pPr algn="l">
              <a:defRPr sz="2400" cap="all" baseline="0">
                <a:solidFill>
                  <a:schemeClr val="bg1"/>
                </a:solidFill>
              </a:defRPr>
            </a:lvl1pPr>
          </a:lstStyle>
          <a:p>
            <a:r>
              <a:rPr lang="pl-PL" smtClean="0"/>
              <a:t>Kliknij, aby edytować styl</a:t>
            </a:r>
            <a:endParaRPr lang="de-DE" dirty="0"/>
          </a:p>
        </p:txBody>
      </p:sp>
      <p:sp>
        <p:nvSpPr>
          <p:cNvPr id="3" name="Inhaltsplatzhalter 2"/>
          <p:cNvSpPr>
            <a:spLocks noGrp="1"/>
          </p:cNvSpPr>
          <p:nvPr>
            <p:ph sz="half" idx="1"/>
          </p:nvPr>
        </p:nvSpPr>
        <p:spPr>
          <a:xfrm>
            <a:off x="457200" y="1333501"/>
            <a:ext cx="4038600" cy="3771636"/>
          </a:xfrm>
        </p:spPr>
        <p:txBody>
          <a:bodyPr/>
          <a:lstStyle>
            <a:lvl1pPr>
              <a:buClr>
                <a:srgbClr val="76B72A"/>
              </a:buClr>
              <a:buFont typeface="Wingdings" pitchFamily="2" charset="2"/>
              <a:buChar char="§"/>
              <a:defRPr sz="2400">
                <a:solidFill>
                  <a:srgbClr val="5A5B5E"/>
                </a:solidFill>
              </a:defRPr>
            </a:lvl1pPr>
            <a:lvl2pPr>
              <a:buClr>
                <a:srgbClr val="76B72A"/>
              </a:buClr>
              <a:buFont typeface="Symbol" pitchFamily="18" charset="2"/>
              <a:buChar char="-"/>
              <a:defRPr sz="2000">
                <a:solidFill>
                  <a:srgbClr val="5A5B5E"/>
                </a:solidFill>
              </a:defRPr>
            </a:lvl2pPr>
            <a:lvl3pPr>
              <a:buClr>
                <a:srgbClr val="76B72A"/>
              </a:buClr>
              <a:buFont typeface="Arial" pitchFamily="34" charset="0"/>
              <a:buChar char="•"/>
              <a:defRPr sz="1800">
                <a:solidFill>
                  <a:srgbClr val="5A5B5E"/>
                </a:solidFill>
              </a:defRPr>
            </a:lvl3pPr>
            <a:lvl4pPr>
              <a:buClr>
                <a:srgbClr val="76B72A"/>
              </a:buClr>
              <a:buFont typeface="Wingdings" pitchFamily="2" charset="2"/>
              <a:buChar char="§"/>
              <a:defRPr sz="1600">
                <a:solidFill>
                  <a:srgbClr val="5A5B5E"/>
                </a:solidFill>
              </a:defRPr>
            </a:lvl4pPr>
            <a:lvl5pPr>
              <a:buClr>
                <a:srgbClr val="76B72A"/>
              </a:buClr>
              <a:buFont typeface="Wingdings" pitchFamily="2" charset="2"/>
              <a:buChar char="§"/>
              <a:defRPr sz="1400">
                <a:solidFill>
                  <a:srgbClr val="5A5B5E"/>
                </a:solidFill>
              </a:defRPr>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p:txBody>
      </p:sp>
      <p:sp>
        <p:nvSpPr>
          <p:cNvPr id="4" name="Inhaltsplatzhalter 3"/>
          <p:cNvSpPr>
            <a:spLocks noGrp="1"/>
          </p:cNvSpPr>
          <p:nvPr>
            <p:ph sz="half" idx="2"/>
          </p:nvPr>
        </p:nvSpPr>
        <p:spPr>
          <a:xfrm>
            <a:off x="4648200" y="1333501"/>
            <a:ext cx="4038600" cy="3771636"/>
          </a:xfrm>
        </p:spPr>
        <p:txBody>
          <a:bodyPr rtlCol="0">
            <a:normAutofit/>
          </a:bodyPr>
          <a:lstStyle>
            <a:lvl1pPr algn="l" defTabSz="914400" rtl="0" eaLnBrk="1" latinLnBrk="0" hangingPunct="1">
              <a:spcBef>
                <a:spcPct val="20000"/>
              </a:spcBef>
              <a:buClr>
                <a:srgbClr val="76B72A"/>
              </a:buClr>
              <a:buFont typeface="Wingdings" pitchFamily="2" charset="2"/>
              <a:buChar char="§"/>
              <a:defRPr lang="de-DE" sz="2400" kern="1200" dirty="0" smtClean="0">
                <a:solidFill>
                  <a:srgbClr val="5A5B5E"/>
                </a:solidFill>
                <a:latin typeface="+mn-lt"/>
                <a:ea typeface="+mn-ea"/>
                <a:cs typeface="+mn-cs"/>
              </a:defRPr>
            </a:lvl1pPr>
            <a:lvl2pPr algn="l" defTabSz="914400" rtl="0" eaLnBrk="1" latinLnBrk="0" hangingPunct="1">
              <a:spcBef>
                <a:spcPct val="20000"/>
              </a:spcBef>
              <a:buClr>
                <a:srgbClr val="76B72A"/>
              </a:buClr>
              <a:buFont typeface="Symbol" pitchFamily="18" charset="2"/>
              <a:buChar char="-"/>
              <a:defRPr lang="de-DE" sz="2000" kern="1200" dirty="0" smtClean="0">
                <a:solidFill>
                  <a:srgbClr val="5A5B5E"/>
                </a:solidFill>
                <a:latin typeface="+mn-lt"/>
                <a:ea typeface="+mn-ea"/>
                <a:cs typeface="+mn-cs"/>
              </a:defRPr>
            </a:lvl2pPr>
            <a:lvl3pPr algn="l" defTabSz="914400" rtl="0" eaLnBrk="1" latinLnBrk="0" hangingPunct="1">
              <a:spcBef>
                <a:spcPct val="20000"/>
              </a:spcBef>
              <a:buClr>
                <a:srgbClr val="76B72A"/>
              </a:buClr>
              <a:buFont typeface="Arial" pitchFamily="34" charset="0"/>
              <a:buChar char="•"/>
              <a:defRPr lang="de-DE" sz="1800" kern="1200" dirty="0" smtClean="0">
                <a:solidFill>
                  <a:srgbClr val="5A5B5E"/>
                </a:solidFill>
                <a:latin typeface="+mn-lt"/>
                <a:ea typeface="+mn-ea"/>
                <a:cs typeface="+mn-cs"/>
              </a:defRPr>
            </a:lvl3pPr>
            <a:lvl4pPr algn="l" defTabSz="914400" rtl="0" eaLnBrk="1" latinLnBrk="0" hangingPunct="1">
              <a:spcBef>
                <a:spcPct val="20000"/>
              </a:spcBef>
              <a:buClr>
                <a:srgbClr val="76B72A"/>
              </a:buClr>
              <a:buFont typeface="Arial" pitchFamily="34" charset="0"/>
              <a:buChar char="•"/>
              <a:defRPr lang="de-DE" sz="1600" kern="1200" dirty="0" smtClean="0">
                <a:solidFill>
                  <a:srgbClr val="5A5B5E"/>
                </a:solidFill>
                <a:latin typeface="+mn-lt"/>
                <a:ea typeface="+mn-ea"/>
                <a:cs typeface="+mn-cs"/>
              </a:defRPr>
            </a:lvl4pPr>
            <a:lvl5pPr algn="l" defTabSz="914400" rtl="0" eaLnBrk="1" latinLnBrk="0" hangingPunct="1">
              <a:spcBef>
                <a:spcPct val="20000"/>
              </a:spcBef>
              <a:buClr>
                <a:srgbClr val="76B72A"/>
              </a:buClr>
              <a:buFont typeface="Arial" pitchFamily="34" charset="0"/>
              <a:buChar char="•"/>
              <a:defRPr lang="de-DE" sz="1400" kern="1200" dirty="0" smtClean="0">
                <a:solidFill>
                  <a:srgbClr val="5A5B5E"/>
                </a:solidFill>
                <a:latin typeface="+mn-lt"/>
                <a:ea typeface="+mn-ea"/>
                <a:cs typeface="+mn-cs"/>
              </a:defRPr>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p:txBody>
      </p:sp>
      <p:sp>
        <p:nvSpPr>
          <p:cNvPr id="9"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a:solidFill>
                <a:prstClr val="black">
                  <a:tint val="75000"/>
                </a:prstClr>
              </a:solidFill>
            </a:endParaRPr>
          </a:p>
        </p:txBody>
      </p:sp>
      <p:sp>
        <p:nvSpPr>
          <p:cNvPr id="10"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dirty="0" smtClean="0">
                <a:solidFill>
                  <a:prstClr val="black">
                    <a:tint val="75000"/>
                  </a:prstClr>
                </a:solidFill>
              </a:rPr>
              <a:t>Folie </a:t>
            </a:r>
            <a:fld id="{9DE5E878-98C0-4758-B1C7-DB0F9977D4AD}"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8"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2950" y="5153103"/>
            <a:ext cx="1666874" cy="403908"/>
          </a:xfrm>
          <a:prstGeom prst="rect">
            <a:avLst/>
          </a:prstGeom>
          <a:noFill/>
          <a:ln w="9525">
            <a:noFill/>
            <a:miter lim="800000"/>
            <a:headEnd/>
            <a:tailEnd/>
          </a:ln>
        </p:spPr>
      </p:pic>
    </p:spTree>
    <p:extLst>
      <p:ext uri="{BB962C8B-B14F-4D97-AF65-F5344CB8AC3E}">
        <p14:creationId xmlns:p14="http://schemas.microsoft.com/office/powerpoint/2010/main" val="11562237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7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0" y="1"/>
            <a:ext cx="9144000" cy="937287"/>
          </a:xfrm>
          <a:solidFill>
            <a:srgbClr val="E62176"/>
          </a:solidFill>
        </p:spPr>
        <p:txBody>
          <a:bodyPr lIns="540000">
            <a:normAutofit/>
          </a:bodyPr>
          <a:lstStyle>
            <a:lvl1pPr algn="l">
              <a:defRPr sz="2400" cap="all" baseline="0">
                <a:solidFill>
                  <a:schemeClr val="bg1"/>
                </a:solidFill>
              </a:defRPr>
            </a:lvl1pPr>
          </a:lstStyle>
          <a:p>
            <a:r>
              <a:rPr lang="pl-PL" smtClean="0"/>
              <a:t>Kliknij, aby edytować styl</a:t>
            </a:r>
            <a:endParaRPr lang="de-DE" dirty="0"/>
          </a:p>
        </p:txBody>
      </p:sp>
      <p:sp>
        <p:nvSpPr>
          <p:cNvPr id="3" name="Inhaltsplatzhalter 2"/>
          <p:cNvSpPr>
            <a:spLocks noGrp="1"/>
          </p:cNvSpPr>
          <p:nvPr>
            <p:ph sz="half" idx="1"/>
          </p:nvPr>
        </p:nvSpPr>
        <p:spPr>
          <a:xfrm>
            <a:off x="457200" y="1333501"/>
            <a:ext cx="4038600" cy="3771636"/>
          </a:xfrm>
        </p:spPr>
        <p:txBody>
          <a:bodyPr/>
          <a:lstStyle>
            <a:lvl1pPr>
              <a:buClr>
                <a:srgbClr val="E62176"/>
              </a:buClr>
              <a:buFont typeface="Wingdings" pitchFamily="2" charset="2"/>
              <a:buChar char="§"/>
              <a:defRPr sz="2400">
                <a:solidFill>
                  <a:srgbClr val="5A5B5E"/>
                </a:solidFill>
              </a:defRPr>
            </a:lvl1pPr>
            <a:lvl2pPr>
              <a:buClr>
                <a:srgbClr val="E62176"/>
              </a:buClr>
              <a:buFont typeface="Symbol" pitchFamily="18" charset="2"/>
              <a:buChar char="-"/>
              <a:defRPr sz="2000">
                <a:solidFill>
                  <a:srgbClr val="5A5B5E"/>
                </a:solidFill>
              </a:defRPr>
            </a:lvl2pPr>
            <a:lvl3pPr>
              <a:buClr>
                <a:srgbClr val="E62176"/>
              </a:buClr>
              <a:buFont typeface="Arial" pitchFamily="34" charset="0"/>
              <a:buChar char="•"/>
              <a:defRPr sz="1800">
                <a:solidFill>
                  <a:srgbClr val="5A5B5E"/>
                </a:solidFill>
              </a:defRPr>
            </a:lvl3pPr>
            <a:lvl4pPr>
              <a:buClr>
                <a:srgbClr val="E62176"/>
              </a:buClr>
              <a:buFont typeface="Wingdings" pitchFamily="2" charset="2"/>
              <a:buChar char="§"/>
              <a:defRPr sz="1600">
                <a:solidFill>
                  <a:srgbClr val="5A5B5E"/>
                </a:solidFill>
              </a:defRPr>
            </a:lvl4pPr>
            <a:lvl5pPr>
              <a:buClr>
                <a:srgbClr val="E62176"/>
              </a:buClr>
              <a:buFont typeface="Wingdings" pitchFamily="2" charset="2"/>
              <a:buChar char="§"/>
              <a:defRPr sz="1400">
                <a:solidFill>
                  <a:srgbClr val="5A5B5E"/>
                </a:solidFill>
              </a:defRPr>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p:txBody>
      </p:sp>
      <p:sp>
        <p:nvSpPr>
          <p:cNvPr id="4" name="Inhaltsplatzhalter 3"/>
          <p:cNvSpPr>
            <a:spLocks noGrp="1"/>
          </p:cNvSpPr>
          <p:nvPr>
            <p:ph sz="half" idx="2"/>
          </p:nvPr>
        </p:nvSpPr>
        <p:spPr>
          <a:xfrm>
            <a:off x="4648200" y="1333501"/>
            <a:ext cx="4038600" cy="3771636"/>
          </a:xfrm>
        </p:spPr>
        <p:txBody>
          <a:bodyPr rtlCol="0">
            <a:normAutofit/>
          </a:bodyPr>
          <a:lstStyle>
            <a:lvl1pPr algn="l" defTabSz="914400" rtl="0" eaLnBrk="1" latinLnBrk="0" hangingPunct="1">
              <a:spcBef>
                <a:spcPct val="20000"/>
              </a:spcBef>
              <a:buClr>
                <a:srgbClr val="E62176"/>
              </a:buClr>
              <a:buFont typeface="Wingdings" pitchFamily="2" charset="2"/>
              <a:buChar char="§"/>
              <a:defRPr lang="de-DE" sz="2400" kern="1200" dirty="0" smtClean="0">
                <a:solidFill>
                  <a:srgbClr val="5A5B5E"/>
                </a:solidFill>
                <a:latin typeface="+mn-lt"/>
                <a:ea typeface="+mn-ea"/>
                <a:cs typeface="+mn-cs"/>
              </a:defRPr>
            </a:lvl1pPr>
            <a:lvl2pPr algn="l" defTabSz="914400" rtl="0" eaLnBrk="1" latinLnBrk="0" hangingPunct="1">
              <a:spcBef>
                <a:spcPct val="20000"/>
              </a:spcBef>
              <a:buClr>
                <a:srgbClr val="E62176"/>
              </a:buClr>
              <a:buFont typeface="Symbol" pitchFamily="18" charset="2"/>
              <a:buChar char="-"/>
              <a:defRPr lang="de-DE" sz="2000" kern="1200" dirty="0" smtClean="0">
                <a:solidFill>
                  <a:srgbClr val="5A5B5E"/>
                </a:solidFill>
                <a:latin typeface="+mn-lt"/>
                <a:ea typeface="+mn-ea"/>
                <a:cs typeface="+mn-cs"/>
              </a:defRPr>
            </a:lvl2pPr>
            <a:lvl3pPr algn="l" defTabSz="914400" rtl="0" eaLnBrk="1" latinLnBrk="0" hangingPunct="1">
              <a:spcBef>
                <a:spcPct val="20000"/>
              </a:spcBef>
              <a:buClr>
                <a:srgbClr val="E62176"/>
              </a:buClr>
              <a:buFont typeface="Arial" pitchFamily="34" charset="0"/>
              <a:buChar char="•"/>
              <a:defRPr lang="de-DE" sz="1800" kern="1200" dirty="0" smtClean="0">
                <a:solidFill>
                  <a:srgbClr val="5A5B5E"/>
                </a:solidFill>
                <a:latin typeface="+mn-lt"/>
                <a:ea typeface="+mn-ea"/>
                <a:cs typeface="+mn-cs"/>
              </a:defRPr>
            </a:lvl3pPr>
            <a:lvl4pPr algn="l" defTabSz="914400" rtl="0" eaLnBrk="1" latinLnBrk="0" hangingPunct="1">
              <a:spcBef>
                <a:spcPct val="20000"/>
              </a:spcBef>
              <a:buClr>
                <a:srgbClr val="E62176"/>
              </a:buClr>
              <a:buFont typeface="Wingdings" pitchFamily="2" charset="2"/>
              <a:buChar char="§"/>
              <a:defRPr lang="de-DE" sz="1600" kern="1200" dirty="0" smtClean="0">
                <a:solidFill>
                  <a:srgbClr val="5A5B5E"/>
                </a:solidFill>
                <a:latin typeface="+mn-lt"/>
                <a:ea typeface="+mn-ea"/>
                <a:cs typeface="+mn-cs"/>
              </a:defRPr>
            </a:lvl4pPr>
            <a:lvl5pPr algn="l" defTabSz="914400" rtl="0" eaLnBrk="1" latinLnBrk="0" hangingPunct="1">
              <a:spcBef>
                <a:spcPct val="20000"/>
              </a:spcBef>
              <a:buClr>
                <a:srgbClr val="E62176"/>
              </a:buClr>
              <a:buFont typeface="Wingdings" pitchFamily="2" charset="2"/>
              <a:buChar char="§"/>
              <a:defRPr lang="de-DE" sz="1400" kern="1200" dirty="0" smtClean="0">
                <a:solidFill>
                  <a:srgbClr val="5A5B5E"/>
                </a:solidFill>
                <a:latin typeface="+mn-lt"/>
                <a:ea typeface="+mn-ea"/>
                <a:cs typeface="+mn-cs"/>
              </a:defRPr>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p:txBody>
      </p:sp>
      <p:sp>
        <p:nvSpPr>
          <p:cNvPr id="8"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a:solidFill>
                <a:prstClr val="black">
                  <a:tint val="75000"/>
                </a:prstClr>
              </a:solidFill>
            </a:endParaRPr>
          </a:p>
        </p:txBody>
      </p:sp>
      <p:sp>
        <p:nvSpPr>
          <p:cNvPr id="10"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dirty="0" smtClean="0">
                <a:solidFill>
                  <a:prstClr val="black">
                    <a:tint val="75000"/>
                  </a:prstClr>
                </a:solidFill>
              </a:rPr>
              <a:t>Folie </a:t>
            </a:r>
            <a:fld id="{9DE5E878-98C0-4758-B1C7-DB0F9977D4AD}"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9"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2950" y="5153103"/>
            <a:ext cx="1666874" cy="403908"/>
          </a:xfrm>
          <a:prstGeom prst="rect">
            <a:avLst/>
          </a:prstGeom>
          <a:noFill/>
          <a:ln w="9525">
            <a:noFill/>
            <a:miter lim="800000"/>
            <a:headEnd/>
            <a:tailEnd/>
          </a:ln>
        </p:spPr>
      </p:pic>
    </p:spTree>
    <p:extLst>
      <p:ext uri="{BB962C8B-B14F-4D97-AF65-F5344CB8AC3E}">
        <p14:creationId xmlns:p14="http://schemas.microsoft.com/office/powerpoint/2010/main" val="2797694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0" y="1"/>
            <a:ext cx="9144000" cy="937287"/>
          </a:xfrm>
          <a:solidFill>
            <a:srgbClr val="5A5B5E"/>
          </a:solidFill>
        </p:spPr>
        <p:txBody>
          <a:bodyPr lIns="540000">
            <a:normAutofit/>
          </a:bodyPr>
          <a:lstStyle>
            <a:lvl1pPr algn="l">
              <a:defRPr sz="2400" cap="all" baseline="0">
                <a:solidFill>
                  <a:schemeClr val="bg1"/>
                </a:solidFill>
              </a:defRPr>
            </a:lvl1pPr>
          </a:lstStyle>
          <a:p>
            <a:r>
              <a:rPr lang="pl-PL" smtClean="0"/>
              <a:t>Kliknij, aby edytować styl</a:t>
            </a:r>
            <a:endParaRPr lang="de-DE" dirty="0"/>
          </a:p>
        </p:txBody>
      </p:sp>
      <p:sp>
        <p:nvSpPr>
          <p:cNvPr id="3" name="Inhaltsplatzhalter 2"/>
          <p:cNvSpPr>
            <a:spLocks noGrp="1"/>
          </p:cNvSpPr>
          <p:nvPr>
            <p:ph sz="half" idx="1"/>
          </p:nvPr>
        </p:nvSpPr>
        <p:spPr>
          <a:xfrm>
            <a:off x="457200" y="1333501"/>
            <a:ext cx="4038600" cy="3771636"/>
          </a:xfrm>
        </p:spPr>
        <p:txBody>
          <a:bodyPr/>
          <a:lstStyle>
            <a:lvl1pPr>
              <a:buClr>
                <a:srgbClr val="5A5B5E"/>
              </a:buClr>
              <a:buFont typeface="Wingdings" pitchFamily="2" charset="2"/>
              <a:buChar char="§"/>
              <a:defRPr sz="2400">
                <a:solidFill>
                  <a:srgbClr val="5A5B5E"/>
                </a:solidFill>
              </a:defRPr>
            </a:lvl1pPr>
            <a:lvl2pPr>
              <a:buClr>
                <a:srgbClr val="5A5B5E"/>
              </a:buClr>
              <a:buFont typeface="Symbol" pitchFamily="18" charset="2"/>
              <a:buChar char="-"/>
              <a:defRPr sz="2000">
                <a:solidFill>
                  <a:srgbClr val="5A5B5E"/>
                </a:solidFill>
              </a:defRPr>
            </a:lvl2pPr>
            <a:lvl3pPr>
              <a:buClr>
                <a:srgbClr val="5A5B5E"/>
              </a:buClr>
              <a:buFont typeface="Arial" pitchFamily="34" charset="0"/>
              <a:buChar char="•"/>
              <a:defRPr sz="1800">
                <a:solidFill>
                  <a:srgbClr val="5A5B5E"/>
                </a:solidFill>
              </a:defRPr>
            </a:lvl3pPr>
            <a:lvl4pPr>
              <a:buClr>
                <a:srgbClr val="5A5B5E"/>
              </a:buClr>
              <a:buFont typeface="Wingdings" pitchFamily="2" charset="2"/>
              <a:buChar char="§"/>
              <a:defRPr sz="1600">
                <a:solidFill>
                  <a:srgbClr val="5A5B5E"/>
                </a:solidFill>
              </a:defRPr>
            </a:lvl4pPr>
            <a:lvl5pPr>
              <a:buClr>
                <a:srgbClr val="5A5B5E"/>
              </a:buClr>
              <a:buFont typeface="Wingdings" pitchFamily="2" charset="2"/>
              <a:buChar char="§"/>
              <a:defRPr sz="1400">
                <a:solidFill>
                  <a:srgbClr val="5A5B5E"/>
                </a:solidFill>
              </a:defRPr>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p:txBody>
      </p:sp>
      <p:sp>
        <p:nvSpPr>
          <p:cNvPr id="4" name="Inhaltsplatzhalter 3"/>
          <p:cNvSpPr>
            <a:spLocks noGrp="1"/>
          </p:cNvSpPr>
          <p:nvPr>
            <p:ph sz="half" idx="2"/>
          </p:nvPr>
        </p:nvSpPr>
        <p:spPr>
          <a:xfrm>
            <a:off x="4648200" y="1333501"/>
            <a:ext cx="4038600" cy="3771636"/>
          </a:xfrm>
        </p:spPr>
        <p:txBody>
          <a:bodyPr/>
          <a:lstStyle>
            <a:lvl1pPr>
              <a:buClr>
                <a:srgbClr val="5A5B5E"/>
              </a:buClr>
              <a:buFont typeface="Wingdings" pitchFamily="2" charset="2"/>
              <a:buChar char="§"/>
              <a:defRPr sz="2400">
                <a:solidFill>
                  <a:srgbClr val="5A5B5E"/>
                </a:solidFill>
              </a:defRPr>
            </a:lvl1pPr>
            <a:lvl2pPr>
              <a:buClr>
                <a:srgbClr val="5A5B5E"/>
              </a:buClr>
              <a:buFont typeface="Symbol" pitchFamily="18" charset="2"/>
              <a:buChar char="-"/>
              <a:defRPr sz="2000">
                <a:solidFill>
                  <a:srgbClr val="5A5B5E"/>
                </a:solidFill>
              </a:defRPr>
            </a:lvl2pPr>
            <a:lvl3pPr>
              <a:buClr>
                <a:srgbClr val="5A5B5E"/>
              </a:buClr>
              <a:buFont typeface="Arial" pitchFamily="34" charset="0"/>
              <a:buChar char="•"/>
              <a:defRPr sz="1800">
                <a:solidFill>
                  <a:srgbClr val="5A5B5E"/>
                </a:solidFill>
              </a:defRPr>
            </a:lvl3pPr>
            <a:lvl4pPr>
              <a:buClr>
                <a:srgbClr val="5A5B5E"/>
              </a:buClr>
              <a:buFont typeface="Wingdings" pitchFamily="2" charset="2"/>
              <a:buChar char="§"/>
              <a:defRPr sz="1600">
                <a:solidFill>
                  <a:srgbClr val="5A5B5E"/>
                </a:solidFill>
              </a:defRPr>
            </a:lvl4pPr>
            <a:lvl5pPr>
              <a:buClr>
                <a:srgbClr val="5A5B5E"/>
              </a:buClr>
              <a:buFont typeface="Wingdings" pitchFamily="2" charset="2"/>
              <a:buChar char="§"/>
              <a:defRPr sz="1400">
                <a:solidFill>
                  <a:srgbClr val="5A5B5E"/>
                </a:solidFill>
              </a:defRPr>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p:txBody>
      </p:sp>
      <p:sp>
        <p:nvSpPr>
          <p:cNvPr id="9"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dirty="0">
              <a:solidFill>
                <a:prstClr val="black">
                  <a:tint val="75000"/>
                </a:prstClr>
              </a:solidFill>
            </a:endParaRPr>
          </a:p>
        </p:txBody>
      </p:sp>
      <p:sp>
        <p:nvSpPr>
          <p:cNvPr id="10"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smtClean="0">
                <a:solidFill>
                  <a:prstClr val="black">
                    <a:tint val="75000"/>
                  </a:prstClr>
                </a:solidFill>
              </a:rPr>
              <a:t>Folie </a:t>
            </a:r>
            <a:fld id="{8883D699-66D4-485F-8E89-A84B4C2DAF2C}"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8"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092950" y="5153103"/>
            <a:ext cx="1666874" cy="403908"/>
          </a:xfrm>
          <a:prstGeom prst="rect">
            <a:avLst/>
          </a:prstGeom>
          <a:noFill/>
          <a:ln w="9525">
            <a:noFill/>
            <a:miter lim="800000"/>
            <a:headEnd/>
            <a:tailEnd/>
          </a:ln>
        </p:spPr>
      </p:pic>
    </p:spTree>
  </p:cSld>
  <p:clrMapOvr>
    <a:masterClrMapping/>
  </p:clrMapOvr>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5715000"/>
          </a:xfrm>
          <a:solidFill>
            <a:srgbClr val="E62176"/>
          </a:solidFill>
        </p:spPr>
        <p:txBody>
          <a:bodyPr lIns="540000">
            <a:normAutofit/>
          </a:bodyPr>
          <a:lstStyle>
            <a:lvl1pPr algn="l">
              <a:defRPr sz="2800" cap="all" baseline="0">
                <a:solidFill>
                  <a:schemeClr val="bg1"/>
                </a:solidFill>
              </a:defRPr>
            </a:lvl1pPr>
          </a:lstStyle>
          <a:p>
            <a:r>
              <a:rPr lang="pl-PL" smtClean="0"/>
              <a:t>Kliknij, aby edytować styl</a:t>
            </a:r>
            <a:endParaRPr lang="de-DE" dirty="0"/>
          </a:p>
        </p:txBody>
      </p:sp>
    </p:spTree>
    <p:extLst>
      <p:ext uri="{BB962C8B-B14F-4D97-AF65-F5344CB8AC3E}">
        <p14:creationId xmlns:p14="http://schemas.microsoft.com/office/powerpoint/2010/main" val="305134398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5715000"/>
          </a:xfrm>
          <a:solidFill>
            <a:srgbClr val="76B72A"/>
          </a:solidFill>
        </p:spPr>
        <p:txBody>
          <a:bodyPr lIns="540000">
            <a:normAutofit/>
          </a:bodyPr>
          <a:lstStyle>
            <a:lvl1pPr algn="l">
              <a:defRPr sz="2800" cap="all" baseline="0">
                <a:solidFill>
                  <a:schemeClr val="bg1"/>
                </a:solidFill>
              </a:defRPr>
            </a:lvl1pPr>
          </a:lstStyle>
          <a:p>
            <a:r>
              <a:rPr lang="pl-PL" smtClean="0"/>
              <a:t>Kliknij, aby edytować styl</a:t>
            </a:r>
            <a:endParaRPr lang="de-DE" dirty="0"/>
          </a:p>
        </p:txBody>
      </p:sp>
    </p:spTree>
    <p:extLst>
      <p:ext uri="{BB962C8B-B14F-4D97-AF65-F5344CB8AC3E}">
        <p14:creationId xmlns:p14="http://schemas.microsoft.com/office/powerpoint/2010/main" val="281206586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5715000"/>
          </a:xfrm>
          <a:solidFill>
            <a:srgbClr val="33B5E3"/>
          </a:solidFill>
        </p:spPr>
        <p:txBody>
          <a:bodyPr lIns="540000">
            <a:normAutofit/>
          </a:bodyPr>
          <a:lstStyle>
            <a:lvl1pPr algn="l">
              <a:defRPr sz="2800" cap="all" baseline="0">
                <a:solidFill>
                  <a:schemeClr val="bg1"/>
                </a:solidFill>
              </a:defRPr>
            </a:lvl1pPr>
          </a:lstStyle>
          <a:p>
            <a:r>
              <a:rPr lang="pl-PL" smtClean="0"/>
              <a:t>Kliknij, aby edytować styl</a:t>
            </a:r>
            <a:endParaRPr lang="de-DE" dirty="0"/>
          </a:p>
        </p:txBody>
      </p:sp>
    </p:spTree>
    <p:extLst>
      <p:ext uri="{BB962C8B-B14F-4D97-AF65-F5344CB8AC3E}">
        <p14:creationId xmlns:p14="http://schemas.microsoft.com/office/powerpoint/2010/main" val="121508661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5715000"/>
          </a:xfrm>
          <a:solidFill>
            <a:srgbClr val="1F63AC"/>
          </a:solidFill>
        </p:spPr>
        <p:txBody>
          <a:bodyPr lIns="540000">
            <a:normAutofit/>
          </a:bodyPr>
          <a:lstStyle>
            <a:lvl1pPr algn="l">
              <a:defRPr sz="2800" cap="all" baseline="0">
                <a:solidFill>
                  <a:schemeClr val="bg1"/>
                </a:solidFill>
              </a:defRPr>
            </a:lvl1pPr>
          </a:lstStyle>
          <a:p>
            <a:r>
              <a:rPr lang="pl-PL" smtClean="0"/>
              <a:t>Kliknij, aby edytować styl</a:t>
            </a:r>
            <a:endParaRPr lang="de-DE" dirty="0"/>
          </a:p>
        </p:txBody>
      </p:sp>
    </p:spTree>
    <p:extLst>
      <p:ext uri="{BB962C8B-B14F-4D97-AF65-F5344CB8AC3E}">
        <p14:creationId xmlns:p14="http://schemas.microsoft.com/office/powerpoint/2010/main" val="48349890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5715000"/>
          </a:xfrm>
          <a:solidFill>
            <a:srgbClr val="DB291E"/>
          </a:solidFill>
        </p:spPr>
        <p:txBody>
          <a:bodyPr lIns="540000">
            <a:normAutofit/>
          </a:bodyPr>
          <a:lstStyle>
            <a:lvl1pPr algn="l">
              <a:defRPr sz="2800" cap="all" baseline="0">
                <a:solidFill>
                  <a:schemeClr val="bg1"/>
                </a:solidFill>
              </a:defRPr>
            </a:lvl1pPr>
          </a:lstStyle>
          <a:p>
            <a:r>
              <a:rPr lang="pl-PL" smtClean="0"/>
              <a:t>Kliknij, aby edytować styl</a:t>
            </a:r>
            <a:endParaRPr lang="de-DE" dirty="0"/>
          </a:p>
        </p:txBody>
      </p:sp>
    </p:spTree>
    <p:extLst>
      <p:ext uri="{BB962C8B-B14F-4D97-AF65-F5344CB8AC3E}">
        <p14:creationId xmlns:p14="http://schemas.microsoft.com/office/powerpoint/2010/main" val="539277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5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5715000"/>
          </a:xfrm>
          <a:solidFill>
            <a:srgbClr val="F88600"/>
          </a:solidFill>
        </p:spPr>
        <p:txBody>
          <a:bodyPr lIns="540000">
            <a:normAutofit/>
          </a:bodyPr>
          <a:lstStyle>
            <a:lvl1pPr algn="l">
              <a:defRPr sz="2800" cap="all" baseline="0">
                <a:solidFill>
                  <a:schemeClr val="bg1"/>
                </a:solidFill>
              </a:defRPr>
            </a:lvl1pPr>
          </a:lstStyle>
          <a:p>
            <a:r>
              <a:rPr lang="pl-PL" smtClean="0"/>
              <a:t>Kliknij, aby edytować styl</a:t>
            </a:r>
            <a:endParaRPr lang="de-DE" dirty="0"/>
          </a:p>
        </p:txBody>
      </p:sp>
    </p:spTree>
    <p:extLst>
      <p:ext uri="{BB962C8B-B14F-4D97-AF65-F5344CB8AC3E}">
        <p14:creationId xmlns:p14="http://schemas.microsoft.com/office/powerpoint/2010/main" val="186759250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6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5715000"/>
          </a:xfrm>
          <a:solidFill>
            <a:srgbClr val="642565"/>
          </a:solidFill>
        </p:spPr>
        <p:txBody>
          <a:bodyPr lIns="540000">
            <a:normAutofit/>
          </a:bodyPr>
          <a:lstStyle>
            <a:lvl1pPr algn="l">
              <a:defRPr sz="2800" cap="all" baseline="0">
                <a:solidFill>
                  <a:schemeClr val="bg1"/>
                </a:solidFill>
              </a:defRPr>
            </a:lvl1pPr>
          </a:lstStyle>
          <a:p>
            <a:r>
              <a:rPr lang="pl-PL" smtClean="0"/>
              <a:t>Kliknij, aby edytować styl</a:t>
            </a:r>
            <a:endParaRPr lang="de-DE" dirty="0"/>
          </a:p>
        </p:txBody>
      </p:sp>
    </p:spTree>
    <p:extLst>
      <p:ext uri="{BB962C8B-B14F-4D97-AF65-F5344CB8AC3E}">
        <p14:creationId xmlns:p14="http://schemas.microsoft.com/office/powerpoint/2010/main" val="37608696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7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5715000"/>
          </a:xfrm>
          <a:solidFill>
            <a:srgbClr val="5A5B5E"/>
          </a:solidFill>
        </p:spPr>
        <p:txBody>
          <a:bodyPr lIns="540000">
            <a:normAutofit/>
          </a:bodyPr>
          <a:lstStyle>
            <a:lvl1pPr algn="l">
              <a:defRPr sz="2800" cap="all" baseline="0">
                <a:solidFill>
                  <a:schemeClr val="bg1"/>
                </a:solidFill>
              </a:defRPr>
            </a:lvl1pPr>
          </a:lstStyle>
          <a:p>
            <a:r>
              <a:rPr lang="pl-PL" smtClean="0"/>
              <a:t>Kliknij, aby edytować styl</a:t>
            </a:r>
            <a:endParaRPr lang="de-DE" dirty="0"/>
          </a:p>
        </p:txBody>
      </p:sp>
    </p:spTree>
    <p:extLst>
      <p:ext uri="{BB962C8B-B14F-4D97-AF65-F5344CB8AC3E}">
        <p14:creationId xmlns:p14="http://schemas.microsoft.com/office/powerpoint/2010/main" val="125597718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8_Zwei Inhalte">
    <p:spTree>
      <p:nvGrpSpPr>
        <p:cNvPr id="1" name=""/>
        <p:cNvGrpSpPr/>
        <p:nvPr/>
      </p:nvGrpSpPr>
      <p:grpSpPr>
        <a:xfrm>
          <a:off x="0" y="0"/>
          <a:ext cx="0" cy="0"/>
          <a:chOff x="0" y="0"/>
          <a:chExt cx="0" cy="0"/>
        </a:xfrm>
      </p:grpSpPr>
      <p:sp>
        <p:nvSpPr>
          <p:cNvPr id="4" name="Titel 1"/>
          <p:cNvSpPr txBox="1">
            <a:spLocks/>
          </p:cNvSpPr>
          <p:nvPr userDrawn="1"/>
        </p:nvSpPr>
        <p:spPr>
          <a:xfrm>
            <a:off x="0" y="1"/>
            <a:ext cx="9144000" cy="937287"/>
          </a:xfrm>
          <a:prstGeom prst="rect">
            <a:avLst/>
          </a:prstGeom>
          <a:solidFill>
            <a:srgbClr val="642565"/>
          </a:solidFill>
        </p:spPr>
        <p:txBody>
          <a:bodyPr lIns="540000" anchor="ctr">
            <a:normAutofit/>
          </a:bodyPr>
          <a:lstStyle>
            <a:lvl1pPr algn="l" rtl="0" fontAlgn="base">
              <a:spcBef>
                <a:spcPct val="0"/>
              </a:spcBef>
              <a:spcAft>
                <a:spcPct val="0"/>
              </a:spcAft>
              <a:defRPr sz="2400" kern="1200" cap="all" baseline="0">
                <a:solidFill>
                  <a:schemeClr val="bg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r>
              <a:rPr lang="de-DE" dirty="0" smtClean="0">
                <a:solidFill>
                  <a:prstClr val="white"/>
                </a:solidFill>
              </a:rPr>
              <a:t>Kontakt</a:t>
            </a:r>
            <a:endParaRPr lang="de-DE" dirty="0">
              <a:solidFill>
                <a:prstClr val="white"/>
              </a:solidFill>
            </a:endParaRPr>
          </a:p>
        </p:txBody>
      </p:sp>
      <p:pic>
        <p:nvPicPr>
          <p:cNvPr id="5"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2950" y="5153103"/>
            <a:ext cx="1666874" cy="403908"/>
          </a:xfrm>
          <a:prstGeom prst="rect">
            <a:avLst/>
          </a:prstGeom>
          <a:noFill/>
          <a:ln w="9525">
            <a:noFill/>
            <a:miter lim="800000"/>
            <a:headEnd/>
            <a:tailEnd/>
          </a:ln>
        </p:spPr>
      </p:pic>
    </p:spTree>
    <p:extLst>
      <p:ext uri="{BB962C8B-B14F-4D97-AF65-F5344CB8AC3E}">
        <p14:creationId xmlns:p14="http://schemas.microsoft.com/office/powerpoint/2010/main" val="962846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9_Benutzerdefiniertes Layout">
    <p:bg>
      <p:bgPr>
        <a:solidFill>
          <a:srgbClr val="642565"/>
        </a:solidFill>
        <a:effectLst/>
      </p:bgPr>
    </p:bg>
    <p:spTree>
      <p:nvGrpSpPr>
        <p:cNvPr id="1" name=""/>
        <p:cNvGrpSpPr/>
        <p:nvPr/>
      </p:nvGrpSpPr>
      <p:grpSpPr>
        <a:xfrm>
          <a:off x="0" y="0"/>
          <a:ext cx="0" cy="0"/>
          <a:chOff x="0" y="0"/>
          <a:chExt cx="0" cy="0"/>
        </a:xfrm>
      </p:grpSpPr>
      <p:sp>
        <p:nvSpPr>
          <p:cNvPr id="4" name="Textfeld 3"/>
          <p:cNvSpPr txBox="1"/>
          <p:nvPr userDrawn="1"/>
        </p:nvSpPr>
        <p:spPr>
          <a:xfrm>
            <a:off x="399022" y="697260"/>
            <a:ext cx="1851789" cy="369332"/>
          </a:xfrm>
          <a:prstGeom prst="rect">
            <a:avLst/>
          </a:prstGeom>
          <a:noFill/>
        </p:spPr>
        <p:txBody>
          <a:bodyPr wrap="none" rtlCol="0">
            <a:spAutoFit/>
          </a:bodyPr>
          <a:lstStyle/>
          <a:p>
            <a:r>
              <a:rPr lang="de-DE" dirty="0" smtClean="0">
                <a:solidFill>
                  <a:prstClr val="white"/>
                </a:solidFill>
              </a:rPr>
              <a:t>schindhelm.com</a:t>
            </a:r>
            <a:endParaRPr lang="de-DE" dirty="0">
              <a:solidFill>
                <a:prstClr val="white"/>
              </a:solidFill>
            </a:endParaRPr>
          </a:p>
        </p:txBody>
      </p:sp>
      <p:sp>
        <p:nvSpPr>
          <p:cNvPr id="5" name="Textfeld 4"/>
          <p:cNvSpPr txBox="1"/>
          <p:nvPr userDrawn="1"/>
        </p:nvSpPr>
        <p:spPr>
          <a:xfrm>
            <a:off x="395540" y="5280513"/>
            <a:ext cx="8532439" cy="169277"/>
          </a:xfrm>
          <a:prstGeom prst="rect">
            <a:avLst/>
          </a:prstGeom>
          <a:noFill/>
        </p:spPr>
        <p:txBody>
          <a:bodyPr wrap="square" rtlCol="0">
            <a:spAutoFit/>
          </a:bodyPr>
          <a:lstStyle/>
          <a:p>
            <a:r>
              <a:rPr lang="de-AT" sz="500" dirty="0" smtClean="0">
                <a:solidFill>
                  <a:srgbClr val="642565">
                    <a:lumMod val="20000"/>
                    <a:lumOff val="80000"/>
                  </a:srgbClr>
                </a:solidFill>
              </a:rPr>
              <a:t>© </a:t>
            </a:r>
            <a:r>
              <a:rPr lang="pl-PL" sz="500" dirty="0" smtClean="0">
                <a:solidFill>
                  <a:prstClr val="white"/>
                </a:solidFill>
              </a:rPr>
              <a:t>Kancelaria Prawna Schampera, Dubis,</a:t>
            </a:r>
            <a:r>
              <a:rPr lang="de-DE" sz="500" dirty="0" smtClean="0">
                <a:solidFill>
                  <a:prstClr val="white"/>
                </a:solidFill>
              </a:rPr>
              <a:t> </a:t>
            </a:r>
            <a:r>
              <a:rPr lang="pl-PL" sz="500" dirty="0" smtClean="0">
                <a:solidFill>
                  <a:prstClr val="white"/>
                </a:solidFill>
              </a:rPr>
              <a:t>Zając I Wspólnicy sp.k.</a:t>
            </a:r>
            <a:r>
              <a:rPr lang="de-DE" sz="500" dirty="0" smtClean="0">
                <a:solidFill>
                  <a:prstClr val="white"/>
                </a:solidFill>
              </a:rPr>
              <a:t> </a:t>
            </a:r>
            <a:r>
              <a:rPr lang="de-AT" sz="500" dirty="0" smtClean="0">
                <a:solidFill>
                  <a:srgbClr val="642565">
                    <a:lumMod val="20000"/>
                    <a:lumOff val="80000"/>
                  </a:srgbClr>
                </a:solidFill>
              </a:rPr>
              <a:t>| </a:t>
            </a:r>
            <a:r>
              <a:rPr lang="pl-PL" sz="500" dirty="0" smtClean="0">
                <a:solidFill>
                  <a:prstClr val="white"/>
                </a:solidFill>
              </a:rPr>
              <a:t>Kancelaria Prawna Schampera, Dubis,</a:t>
            </a:r>
            <a:r>
              <a:rPr lang="de-DE" sz="500" dirty="0" smtClean="0">
                <a:solidFill>
                  <a:prstClr val="white"/>
                </a:solidFill>
              </a:rPr>
              <a:t> </a:t>
            </a:r>
            <a:r>
              <a:rPr lang="pl-PL" sz="500" dirty="0" smtClean="0">
                <a:solidFill>
                  <a:prstClr val="white"/>
                </a:solidFill>
              </a:rPr>
              <a:t>Zając I Wspólnicy sp.k.</a:t>
            </a:r>
            <a:r>
              <a:rPr lang="de-DE" sz="500" dirty="0" smtClean="0">
                <a:solidFill>
                  <a:prstClr val="white"/>
                </a:solidFill>
              </a:rPr>
              <a:t> </a:t>
            </a:r>
            <a:r>
              <a:rPr lang="de-AT" sz="500" dirty="0" smtClean="0">
                <a:solidFill>
                  <a:srgbClr val="642565">
                    <a:lumMod val="20000"/>
                    <a:lumOff val="80000"/>
                  </a:srgbClr>
                </a:solidFill>
              </a:rPr>
              <a:t>(SDZLEGAL Schindhelm) ist Mitglied der SCWP Schindhelm Services SE, Allianz europäischer Wirtschaftskanzleien.</a:t>
            </a:r>
            <a:endParaRPr lang="de-DE" sz="500" dirty="0">
              <a:solidFill>
                <a:srgbClr val="642565">
                  <a:lumMod val="20000"/>
                  <a:lumOff val="80000"/>
                </a:srgbClr>
              </a:solidFill>
            </a:endParaRPr>
          </a:p>
        </p:txBody>
      </p:sp>
      <p:sp>
        <p:nvSpPr>
          <p:cNvPr id="6" name="Textfeld 5"/>
          <p:cNvSpPr txBox="1"/>
          <p:nvPr userDrawn="1"/>
        </p:nvSpPr>
        <p:spPr>
          <a:xfrm>
            <a:off x="399021" y="1489349"/>
            <a:ext cx="1241045" cy="2790508"/>
          </a:xfrm>
          <a:prstGeom prst="rect">
            <a:avLst/>
          </a:prstGeom>
          <a:noFill/>
        </p:spPr>
        <p:txBody>
          <a:bodyPr wrap="none" rtlCol="0">
            <a:spAutoFit/>
          </a:bodyPr>
          <a:lstStyle/>
          <a:p>
            <a:r>
              <a:rPr lang="de-AT" sz="900" b="1" dirty="0" smtClean="0">
                <a:solidFill>
                  <a:prstClr val="white"/>
                </a:solidFill>
              </a:rPr>
              <a:t>AUSTRIA</a:t>
            </a:r>
            <a:endParaRPr lang="de-AT" sz="600" b="1" dirty="0" smtClean="0">
              <a:solidFill>
                <a:prstClr val="white"/>
              </a:solidFill>
            </a:endParaRPr>
          </a:p>
          <a:p>
            <a:endParaRPr lang="de-AT" sz="600" dirty="0" smtClean="0">
              <a:solidFill>
                <a:prstClr val="white"/>
              </a:solidFill>
            </a:endParaRPr>
          </a:p>
          <a:p>
            <a:pPr>
              <a:spcAft>
                <a:spcPts val="300"/>
              </a:spcAft>
            </a:pPr>
            <a:r>
              <a:rPr lang="de-AT" sz="800" dirty="0" smtClean="0">
                <a:solidFill>
                  <a:prstClr val="white"/>
                </a:solidFill>
              </a:rPr>
              <a:t>GRAZ</a:t>
            </a:r>
          </a:p>
          <a:p>
            <a:r>
              <a:rPr lang="de-DE" sz="600" b="1" dirty="0" smtClean="0">
                <a:solidFill>
                  <a:prstClr val="white"/>
                </a:solidFill>
              </a:rPr>
              <a:t>SCWP SCHINDHELM</a:t>
            </a:r>
          </a:p>
          <a:p>
            <a:r>
              <a:rPr lang="sk-SK" sz="600" dirty="0" smtClean="0">
                <a:solidFill>
                  <a:prstClr val="white"/>
                </a:solidFill>
              </a:rPr>
              <a:t>Saxinger, Chalupsky &amp; Partner</a:t>
            </a:r>
          </a:p>
          <a:p>
            <a:r>
              <a:rPr lang="de-DE" sz="600" dirty="0" smtClean="0">
                <a:solidFill>
                  <a:prstClr val="white"/>
                </a:solidFill>
              </a:rPr>
              <a:t>Rechtsanwälte GmbH</a:t>
            </a:r>
          </a:p>
          <a:p>
            <a:r>
              <a:rPr lang="it-IT" sz="600" dirty="0" smtClean="0">
                <a:solidFill>
                  <a:prstClr val="white"/>
                </a:solidFill>
              </a:rPr>
              <a:t>graz@scwp.com</a:t>
            </a:r>
          </a:p>
          <a:p>
            <a:endParaRPr lang="de-AT" sz="600" b="1" dirty="0" smtClean="0">
              <a:solidFill>
                <a:prstClr val="white"/>
              </a:solidFill>
            </a:endParaRPr>
          </a:p>
          <a:p>
            <a:pPr>
              <a:spcAft>
                <a:spcPts val="200"/>
              </a:spcAft>
            </a:pPr>
            <a:r>
              <a:rPr lang="de-AT" sz="800" dirty="0" smtClean="0">
                <a:solidFill>
                  <a:prstClr val="white"/>
                </a:solidFill>
              </a:rPr>
              <a:t>LINZ</a:t>
            </a:r>
          </a:p>
          <a:p>
            <a:r>
              <a:rPr lang="de-DE" sz="600" b="1" dirty="0" smtClean="0">
                <a:solidFill>
                  <a:prstClr val="white"/>
                </a:solidFill>
              </a:rPr>
              <a:t>SCWP SCHINDHELM</a:t>
            </a:r>
          </a:p>
          <a:p>
            <a:r>
              <a:rPr lang="sk-SK" sz="600" dirty="0" smtClean="0">
                <a:solidFill>
                  <a:prstClr val="white"/>
                </a:solidFill>
              </a:rPr>
              <a:t>Saxinger, Chalupsky &amp; Partner</a:t>
            </a:r>
          </a:p>
          <a:p>
            <a:r>
              <a:rPr lang="de-DE" sz="600" dirty="0" smtClean="0">
                <a:solidFill>
                  <a:prstClr val="white"/>
                </a:solidFill>
              </a:rPr>
              <a:t>Rechtsanwälte GmbH</a:t>
            </a:r>
          </a:p>
          <a:p>
            <a:r>
              <a:rPr lang="pl-PL" sz="600" dirty="0" smtClean="0">
                <a:solidFill>
                  <a:prstClr val="white"/>
                </a:solidFill>
              </a:rPr>
              <a:t>linz@scwp.com</a:t>
            </a:r>
          </a:p>
          <a:p>
            <a:endParaRPr lang="de-DE" sz="600" b="1" dirty="0" smtClean="0">
              <a:solidFill>
                <a:prstClr val="white"/>
              </a:solidFill>
            </a:endParaRPr>
          </a:p>
          <a:p>
            <a:pPr>
              <a:spcAft>
                <a:spcPts val="300"/>
              </a:spcAft>
            </a:pPr>
            <a:r>
              <a:rPr lang="de-AT" sz="800" dirty="0" smtClean="0">
                <a:solidFill>
                  <a:prstClr val="white"/>
                </a:solidFill>
              </a:rPr>
              <a:t>WELS</a:t>
            </a:r>
            <a:endParaRPr lang="de-DE" sz="800" b="1" dirty="0" smtClean="0">
              <a:solidFill>
                <a:prstClr val="white"/>
              </a:solidFill>
            </a:endParaRPr>
          </a:p>
          <a:p>
            <a:r>
              <a:rPr lang="de-DE" sz="600" b="1" dirty="0" smtClean="0">
                <a:solidFill>
                  <a:prstClr val="white"/>
                </a:solidFill>
              </a:rPr>
              <a:t>SCWP SCHINDHELM</a:t>
            </a:r>
          </a:p>
          <a:p>
            <a:r>
              <a:rPr lang="sk-SK" sz="600" dirty="0" smtClean="0">
                <a:solidFill>
                  <a:prstClr val="white"/>
                </a:solidFill>
              </a:rPr>
              <a:t>Saxinger, Chalupsky &amp; Partner</a:t>
            </a:r>
          </a:p>
          <a:p>
            <a:r>
              <a:rPr lang="de-DE" sz="600" dirty="0" smtClean="0">
                <a:solidFill>
                  <a:prstClr val="white"/>
                </a:solidFill>
              </a:rPr>
              <a:t>Rechtsanwälte GmbH</a:t>
            </a:r>
          </a:p>
          <a:p>
            <a:r>
              <a:rPr lang="pl-PL" sz="600" dirty="0" smtClean="0">
                <a:solidFill>
                  <a:prstClr val="white"/>
                </a:solidFill>
              </a:rPr>
              <a:t>wels@scwp.com</a:t>
            </a:r>
            <a:endParaRPr lang="de-DE" sz="600" b="1" dirty="0" smtClean="0">
              <a:solidFill>
                <a:prstClr val="white"/>
              </a:solidFill>
            </a:endParaRPr>
          </a:p>
          <a:p>
            <a:endParaRPr lang="de-DE" sz="600" b="1" dirty="0" smtClean="0">
              <a:solidFill>
                <a:prstClr val="white"/>
              </a:solidFill>
            </a:endParaRPr>
          </a:p>
          <a:p>
            <a:pPr>
              <a:spcAft>
                <a:spcPts val="200"/>
              </a:spcAft>
            </a:pPr>
            <a:r>
              <a:rPr lang="de-AT" sz="800" dirty="0" smtClean="0">
                <a:solidFill>
                  <a:prstClr val="white"/>
                </a:solidFill>
              </a:rPr>
              <a:t>WIEN</a:t>
            </a:r>
            <a:endParaRPr lang="de-DE" sz="800" b="1" dirty="0" smtClean="0">
              <a:solidFill>
                <a:prstClr val="white"/>
              </a:solidFill>
            </a:endParaRPr>
          </a:p>
          <a:p>
            <a:r>
              <a:rPr lang="de-DE" sz="600" b="1" dirty="0" smtClean="0">
                <a:solidFill>
                  <a:prstClr val="white"/>
                </a:solidFill>
              </a:rPr>
              <a:t>SCWP SCHINDHELM</a:t>
            </a:r>
          </a:p>
          <a:p>
            <a:r>
              <a:rPr lang="sk-SK" sz="600" dirty="0" smtClean="0">
                <a:solidFill>
                  <a:prstClr val="white"/>
                </a:solidFill>
              </a:rPr>
              <a:t>Saxinger, Chalupsky &amp; Partner</a:t>
            </a:r>
          </a:p>
          <a:p>
            <a:r>
              <a:rPr lang="de-DE" sz="600" dirty="0" smtClean="0">
                <a:solidFill>
                  <a:prstClr val="white"/>
                </a:solidFill>
              </a:rPr>
              <a:t>Rechtsanwälte GmbH</a:t>
            </a:r>
          </a:p>
          <a:p>
            <a:r>
              <a:rPr lang="pl-PL" sz="600" dirty="0" smtClean="0">
                <a:solidFill>
                  <a:prstClr val="white"/>
                </a:solidFill>
              </a:rPr>
              <a:t>wien@scwp.com</a:t>
            </a:r>
          </a:p>
          <a:p>
            <a:endParaRPr lang="pl-PL" sz="600" dirty="0" smtClean="0">
              <a:solidFill>
                <a:prstClr val="white"/>
              </a:solidFill>
            </a:endParaRPr>
          </a:p>
        </p:txBody>
      </p:sp>
      <p:sp>
        <p:nvSpPr>
          <p:cNvPr id="7" name="Textfeld 6"/>
          <p:cNvSpPr txBox="1"/>
          <p:nvPr userDrawn="1"/>
        </p:nvSpPr>
        <p:spPr>
          <a:xfrm>
            <a:off x="1907707" y="1489349"/>
            <a:ext cx="1707519" cy="3093154"/>
          </a:xfrm>
          <a:prstGeom prst="rect">
            <a:avLst/>
          </a:prstGeom>
          <a:noFill/>
        </p:spPr>
        <p:txBody>
          <a:bodyPr wrap="none" rtlCol="0">
            <a:spAutoFit/>
          </a:bodyPr>
          <a:lstStyle/>
          <a:p>
            <a:r>
              <a:rPr lang="de-AT" sz="900" b="1" dirty="0" smtClean="0">
                <a:solidFill>
                  <a:prstClr val="white"/>
                </a:solidFill>
              </a:rPr>
              <a:t>BELGIUM</a:t>
            </a:r>
            <a:endParaRPr lang="de-AT" sz="600" dirty="0" smtClean="0">
              <a:solidFill>
                <a:prstClr val="white"/>
              </a:solidFill>
            </a:endParaRPr>
          </a:p>
          <a:p>
            <a:endParaRPr lang="de-AT" sz="600" b="1" dirty="0" smtClean="0">
              <a:solidFill>
                <a:prstClr val="white"/>
              </a:solidFill>
            </a:endParaRPr>
          </a:p>
          <a:p>
            <a:pPr>
              <a:spcAft>
                <a:spcPts val="300"/>
              </a:spcAft>
            </a:pPr>
            <a:r>
              <a:rPr lang="de-AT" sz="800" dirty="0" smtClean="0">
                <a:solidFill>
                  <a:prstClr val="white"/>
                </a:solidFill>
              </a:rPr>
              <a:t>BRÜSSEL</a:t>
            </a:r>
          </a:p>
          <a:p>
            <a:r>
              <a:rPr lang="de-DE" sz="600" b="1" dirty="0" smtClean="0">
                <a:solidFill>
                  <a:prstClr val="white"/>
                </a:solidFill>
              </a:rPr>
              <a:t>SCWP SCHINDHELM</a:t>
            </a:r>
          </a:p>
          <a:p>
            <a:r>
              <a:rPr lang="sk-SK" sz="600" dirty="0" smtClean="0">
                <a:solidFill>
                  <a:prstClr val="white"/>
                </a:solidFill>
              </a:rPr>
              <a:t>Saxinger, Chalupsky &amp; Partner</a:t>
            </a:r>
          </a:p>
          <a:p>
            <a:r>
              <a:rPr lang="de-DE" sz="600" dirty="0" smtClean="0">
                <a:solidFill>
                  <a:prstClr val="white"/>
                </a:solidFill>
              </a:rPr>
              <a:t>Rechtsanwälte GmbH</a:t>
            </a:r>
          </a:p>
          <a:p>
            <a:r>
              <a:rPr lang="pl-PL" sz="600" dirty="0" smtClean="0">
                <a:solidFill>
                  <a:prstClr val="white"/>
                </a:solidFill>
              </a:rPr>
              <a:t>brussels@scwp.com</a:t>
            </a:r>
            <a:r>
              <a:rPr lang="de-AT" sz="600" dirty="0" smtClean="0">
                <a:solidFill>
                  <a:prstClr val="white"/>
                </a:solidFill>
              </a:rPr>
              <a:t/>
            </a:r>
            <a:br>
              <a:rPr lang="de-AT" sz="600" dirty="0" smtClean="0">
                <a:solidFill>
                  <a:prstClr val="white"/>
                </a:solidFill>
              </a:rPr>
            </a:br>
            <a:endParaRPr lang="de-AT" sz="600" dirty="0" smtClean="0">
              <a:solidFill>
                <a:prstClr val="white"/>
              </a:solidFill>
            </a:endParaRPr>
          </a:p>
          <a:p>
            <a:endParaRPr lang="de-AT" sz="600" dirty="0" smtClean="0">
              <a:solidFill>
                <a:prstClr val="white"/>
              </a:solidFill>
            </a:endParaRPr>
          </a:p>
          <a:p>
            <a:r>
              <a:rPr lang="de-AT" sz="900" b="1" dirty="0" smtClean="0">
                <a:solidFill>
                  <a:prstClr val="white"/>
                </a:solidFill>
              </a:rPr>
              <a:t>BULGARIA</a:t>
            </a:r>
            <a:endParaRPr lang="de-AT" sz="600" b="1" dirty="0" smtClean="0">
              <a:solidFill>
                <a:prstClr val="white"/>
              </a:solidFill>
            </a:endParaRPr>
          </a:p>
          <a:p>
            <a:endParaRPr lang="de-AT" sz="600" b="1" dirty="0" smtClean="0">
              <a:solidFill>
                <a:prstClr val="white"/>
              </a:solidFill>
            </a:endParaRPr>
          </a:p>
          <a:p>
            <a:pPr>
              <a:spcAft>
                <a:spcPts val="300"/>
              </a:spcAft>
            </a:pPr>
            <a:r>
              <a:rPr lang="de-AT" sz="800" dirty="0" smtClean="0">
                <a:solidFill>
                  <a:prstClr val="white"/>
                </a:solidFill>
              </a:rPr>
              <a:t>BURGAS</a:t>
            </a:r>
            <a:endParaRPr lang="de-AT" sz="600" dirty="0" smtClean="0">
              <a:solidFill>
                <a:prstClr val="white"/>
              </a:solidFill>
            </a:endParaRPr>
          </a:p>
          <a:p>
            <a:r>
              <a:rPr lang="de-DE" sz="600" b="1" dirty="0" smtClean="0">
                <a:solidFill>
                  <a:prstClr val="white"/>
                </a:solidFill>
              </a:rPr>
              <a:t>NOBLEX SCHINDHELM</a:t>
            </a:r>
          </a:p>
          <a:p>
            <a:r>
              <a:rPr lang="pl-PL" sz="600" dirty="0" smtClean="0">
                <a:solidFill>
                  <a:prstClr val="white"/>
                </a:solidFill>
              </a:rPr>
              <a:t>NOBLEX Ltd. - Law &amp; Business Consulting</a:t>
            </a:r>
          </a:p>
          <a:p>
            <a:r>
              <a:rPr lang="fr-FR" sz="600" dirty="0" smtClean="0">
                <a:solidFill>
                  <a:prstClr val="white"/>
                </a:solidFill>
              </a:rPr>
              <a:t>bourgas@noblexgroup.com</a:t>
            </a:r>
          </a:p>
          <a:p>
            <a:endParaRPr lang="de-DE" sz="600" b="1" dirty="0" smtClean="0">
              <a:solidFill>
                <a:prstClr val="white"/>
              </a:solidFill>
            </a:endParaRPr>
          </a:p>
          <a:p>
            <a:pPr>
              <a:spcAft>
                <a:spcPts val="300"/>
              </a:spcAft>
            </a:pPr>
            <a:r>
              <a:rPr lang="de-AT" sz="800" dirty="0" smtClean="0">
                <a:solidFill>
                  <a:prstClr val="white"/>
                </a:solidFill>
              </a:rPr>
              <a:t>SOFIA</a:t>
            </a:r>
            <a:endParaRPr lang="de-DE" sz="600" b="1" dirty="0" smtClean="0">
              <a:solidFill>
                <a:prstClr val="white"/>
              </a:solidFill>
            </a:endParaRPr>
          </a:p>
          <a:p>
            <a:r>
              <a:rPr lang="de-DE" sz="600" b="1" dirty="0" smtClean="0">
                <a:solidFill>
                  <a:prstClr val="white"/>
                </a:solidFill>
              </a:rPr>
              <a:t>NOBLEX SCHINDHELM</a:t>
            </a:r>
          </a:p>
          <a:p>
            <a:r>
              <a:rPr lang="pl-PL" sz="600" dirty="0" smtClean="0">
                <a:solidFill>
                  <a:prstClr val="white"/>
                </a:solidFill>
              </a:rPr>
              <a:t>NOBLEX Ltd. - Law &amp; Business Consulting</a:t>
            </a:r>
          </a:p>
          <a:p>
            <a:r>
              <a:rPr lang="en-US" sz="600" dirty="0" smtClean="0">
                <a:solidFill>
                  <a:prstClr val="white"/>
                </a:solidFill>
              </a:rPr>
              <a:t>sofia@noblexgroup.com</a:t>
            </a:r>
            <a:endParaRPr lang="de-DE" sz="600" dirty="0" smtClean="0">
              <a:solidFill>
                <a:prstClr val="white"/>
              </a:solidFill>
            </a:endParaRPr>
          </a:p>
          <a:p>
            <a:endParaRPr lang="de-DE" sz="600" dirty="0" smtClean="0">
              <a:solidFill>
                <a:prstClr val="white"/>
              </a:solidFill>
            </a:endParaRPr>
          </a:p>
          <a:p>
            <a:endParaRPr lang="de-DE" sz="600" dirty="0" smtClean="0">
              <a:solidFill>
                <a:prstClr val="white"/>
              </a:solidFill>
            </a:endParaRPr>
          </a:p>
          <a:p>
            <a:r>
              <a:rPr lang="de-AT" sz="900" b="1" dirty="0" smtClean="0">
                <a:solidFill>
                  <a:prstClr val="white"/>
                </a:solidFill>
              </a:rPr>
              <a:t>CHINA</a:t>
            </a:r>
          </a:p>
          <a:p>
            <a:endParaRPr lang="de-AT" sz="600" dirty="0" smtClean="0">
              <a:solidFill>
                <a:prstClr val="white"/>
              </a:solidFill>
            </a:endParaRPr>
          </a:p>
          <a:p>
            <a:pPr>
              <a:spcAft>
                <a:spcPts val="300"/>
              </a:spcAft>
            </a:pPr>
            <a:r>
              <a:rPr lang="de-AT" sz="800" dirty="0" smtClean="0">
                <a:solidFill>
                  <a:prstClr val="white"/>
                </a:solidFill>
              </a:rPr>
              <a:t>SHANGHAI</a:t>
            </a:r>
            <a:endParaRPr lang="de-AT" sz="600" dirty="0" smtClean="0">
              <a:solidFill>
                <a:prstClr val="white"/>
              </a:solidFill>
            </a:endParaRPr>
          </a:p>
          <a:p>
            <a:r>
              <a:rPr lang="de-DE" sz="600" b="1" dirty="0" smtClean="0">
                <a:solidFill>
                  <a:prstClr val="white"/>
                </a:solidFill>
              </a:rPr>
              <a:t>SCHINDHELM</a:t>
            </a:r>
          </a:p>
          <a:p>
            <a:r>
              <a:rPr lang="de-DE" sz="600" dirty="0" smtClean="0">
                <a:solidFill>
                  <a:prstClr val="white"/>
                </a:solidFill>
              </a:rPr>
              <a:t>Schindhelm Rechtsanwaltsgesellschaft mbH</a:t>
            </a:r>
          </a:p>
          <a:p>
            <a:r>
              <a:rPr lang="de-DE" sz="600" dirty="0" smtClean="0">
                <a:solidFill>
                  <a:prstClr val="white"/>
                </a:solidFill>
              </a:rPr>
              <a:t>shanghai@schindhelm.com</a:t>
            </a:r>
          </a:p>
        </p:txBody>
      </p:sp>
      <p:sp>
        <p:nvSpPr>
          <p:cNvPr id="8" name="Textfeld 7"/>
          <p:cNvSpPr txBox="1"/>
          <p:nvPr userDrawn="1"/>
        </p:nvSpPr>
        <p:spPr>
          <a:xfrm>
            <a:off x="3707907" y="1489347"/>
            <a:ext cx="1707519" cy="2849498"/>
          </a:xfrm>
          <a:prstGeom prst="rect">
            <a:avLst/>
          </a:prstGeom>
          <a:noFill/>
        </p:spPr>
        <p:txBody>
          <a:bodyPr wrap="none" rtlCol="0">
            <a:spAutoFit/>
          </a:bodyPr>
          <a:lstStyle/>
          <a:p>
            <a:r>
              <a:rPr lang="de-AT" sz="900" b="1" dirty="0" smtClean="0">
                <a:solidFill>
                  <a:prstClr val="white"/>
                </a:solidFill>
              </a:rPr>
              <a:t>CZECH REPUBLIC</a:t>
            </a:r>
          </a:p>
          <a:p>
            <a:endParaRPr lang="de-AT" sz="600" b="1" dirty="0" smtClean="0">
              <a:solidFill>
                <a:prstClr val="white"/>
              </a:solidFill>
            </a:endParaRPr>
          </a:p>
          <a:p>
            <a:pPr>
              <a:spcAft>
                <a:spcPts val="300"/>
              </a:spcAft>
            </a:pPr>
            <a:r>
              <a:rPr lang="de-AT" sz="800" dirty="0" smtClean="0">
                <a:solidFill>
                  <a:prstClr val="white"/>
                </a:solidFill>
              </a:rPr>
              <a:t>PILSEN</a:t>
            </a:r>
            <a:endParaRPr lang="de-AT" sz="600" dirty="0" smtClean="0">
              <a:solidFill>
                <a:prstClr val="white"/>
              </a:solidFill>
            </a:endParaRPr>
          </a:p>
          <a:p>
            <a:r>
              <a:rPr lang="de-DE" sz="600" b="1" dirty="0" smtClean="0">
                <a:solidFill>
                  <a:prstClr val="white"/>
                </a:solidFill>
              </a:rPr>
              <a:t>SCWP SCHINDHELM</a:t>
            </a:r>
          </a:p>
          <a:p>
            <a:r>
              <a:rPr lang="sk-SK" sz="600" dirty="0" smtClean="0">
                <a:solidFill>
                  <a:prstClr val="white"/>
                </a:solidFill>
              </a:rPr>
              <a:t>Saxinger, Chalupsky &amp; Partner v.o.s</a:t>
            </a:r>
          </a:p>
          <a:p>
            <a:r>
              <a:rPr lang="cs-CZ" sz="600" dirty="0" smtClean="0">
                <a:solidFill>
                  <a:prstClr val="white"/>
                </a:solidFill>
              </a:rPr>
              <a:t>advokátní kancelář</a:t>
            </a:r>
          </a:p>
          <a:p>
            <a:r>
              <a:rPr lang="pl-PL" sz="600" dirty="0" smtClean="0">
                <a:solidFill>
                  <a:prstClr val="white"/>
                </a:solidFill>
              </a:rPr>
              <a:t>plzen@scwp.com</a:t>
            </a:r>
          </a:p>
          <a:p>
            <a:endParaRPr lang="de-DE" sz="600" b="1" dirty="0" smtClean="0">
              <a:solidFill>
                <a:prstClr val="white"/>
              </a:solidFill>
            </a:endParaRPr>
          </a:p>
          <a:p>
            <a:pPr>
              <a:spcAft>
                <a:spcPts val="200"/>
              </a:spcAft>
            </a:pPr>
            <a:r>
              <a:rPr lang="de-DE" sz="800" dirty="0" smtClean="0">
                <a:solidFill>
                  <a:prstClr val="white"/>
                </a:solidFill>
              </a:rPr>
              <a:t>PRAG</a:t>
            </a:r>
            <a:endParaRPr lang="de-DE" sz="600" dirty="0" smtClean="0">
              <a:solidFill>
                <a:prstClr val="white"/>
              </a:solidFill>
            </a:endParaRPr>
          </a:p>
          <a:p>
            <a:r>
              <a:rPr lang="de-DE" sz="600" b="1" dirty="0" smtClean="0">
                <a:solidFill>
                  <a:prstClr val="white"/>
                </a:solidFill>
              </a:rPr>
              <a:t>SCWP SCHINDHELM</a:t>
            </a:r>
          </a:p>
          <a:p>
            <a:r>
              <a:rPr lang="sk-SK" sz="600" dirty="0" smtClean="0">
                <a:solidFill>
                  <a:prstClr val="white"/>
                </a:solidFill>
              </a:rPr>
              <a:t>Saxinger, Chalupsky &amp; Partner v.o.s</a:t>
            </a:r>
          </a:p>
          <a:p>
            <a:r>
              <a:rPr lang="cs-CZ" sz="600" dirty="0" smtClean="0">
                <a:solidFill>
                  <a:prstClr val="white"/>
                </a:solidFill>
              </a:rPr>
              <a:t>advokátní kancelář</a:t>
            </a:r>
          </a:p>
          <a:p>
            <a:r>
              <a:rPr lang="pl-PL" sz="600" dirty="0" smtClean="0">
                <a:solidFill>
                  <a:prstClr val="white"/>
                </a:solidFill>
              </a:rPr>
              <a:t>praha@scwp.com</a:t>
            </a:r>
            <a:endParaRPr lang="de-DE" sz="600" dirty="0" smtClean="0">
              <a:solidFill>
                <a:prstClr val="white"/>
              </a:solidFill>
            </a:endParaRPr>
          </a:p>
          <a:p>
            <a:endParaRPr lang="de-DE" sz="600" b="1" dirty="0" smtClean="0">
              <a:solidFill>
                <a:prstClr val="white"/>
              </a:solidFill>
            </a:endParaRPr>
          </a:p>
          <a:p>
            <a:endParaRPr lang="de-DE" sz="600" b="1" dirty="0" smtClean="0">
              <a:solidFill>
                <a:prstClr val="white"/>
              </a:solidFill>
            </a:endParaRPr>
          </a:p>
          <a:p>
            <a:r>
              <a:rPr lang="de-AT" sz="900" b="1" dirty="0" smtClean="0">
                <a:solidFill>
                  <a:prstClr val="white"/>
                </a:solidFill>
              </a:rPr>
              <a:t>GERMANY</a:t>
            </a:r>
            <a:endParaRPr lang="de-AT" sz="600" b="1" dirty="0" smtClean="0">
              <a:solidFill>
                <a:prstClr val="white"/>
              </a:solidFill>
            </a:endParaRPr>
          </a:p>
          <a:p>
            <a:endParaRPr lang="de-AT" sz="600" b="1" dirty="0" smtClean="0">
              <a:solidFill>
                <a:prstClr val="white"/>
              </a:solidFill>
            </a:endParaRPr>
          </a:p>
          <a:p>
            <a:pPr>
              <a:spcAft>
                <a:spcPts val="300"/>
              </a:spcAft>
            </a:pPr>
            <a:r>
              <a:rPr lang="de-AT" sz="800" dirty="0" smtClean="0">
                <a:solidFill>
                  <a:prstClr val="white"/>
                </a:solidFill>
              </a:rPr>
              <a:t>HANNOVER</a:t>
            </a:r>
            <a:endParaRPr lang="de-AT" sz="600" dirty="0" smtClean="0">
              <a:solidFill>
                <a:prstClr val="white"/>
              </a:solidFill>
            </a:endParaRPr>
          </a:p>
          <a:p>
            <a:r>
              <a:rPr lang="de-DE" sz="600" b="1" dirty="0" smtClean="0">
                <a:solidFill>
                  <a:prstClr val="white"/>
                </a:solidFill>
              </a:rPr>
              <a:t>SCHINDHELM</a:t>
            </a:r>
          </a:p>
          <a:p>
            <a:r>
              <a:rPr lang="de-DE" sz="600" dirty="0" smtClean="0">
                <a:solidFill>
                  <a:prstClr val="white"/>
                </a:solidFill>
              </a:rPr>
              <a:t>Schindhelm Rechtsanwaltsgesellschaft mbH</a:t>
            </a:r>
          </a:p>
          <a:p>
            <a:r>
              <a:rPr lang="it-IT" sz="600" dirty="0" err="1" smtClean="0">
                <a:solidFill>
                  <a:prstClr val="white"/>
                </a:solidFill>
              </a:rPr>
              <a:t>hannover@schindhelm.com</a:t>
            </a:r>
            <a:endParaRPr lang="it-IT" sz="600" dirty="0" smtClean="0">
              <a:solidFill>
                <a:prstClr val="white"/>
              </a:solidFill>
            </a:endParaRPr>
          </a:p>
          <a:p>
            <a:endParaRPr lang="de-AT" sz="600" dirty="0" smtClean="0">
              <a:solidFill>
                <a:prstClr val="white"/>
              </a:solidFill>
            </a:endParaRPr>
          </a:p>
          <a:p>
            <a:pPr>
              <a:spcAft>
                <a:spcPts val="300"/>
              </a:spcAft>
            </a:pPr>
            <a:r>
              <a:rPr lang="de-AT" sz="800" dirty="0" smtClean="0">
                <a:solidFill>
                  <a:prstClr val="white"/>
                </a:solidFill>
              </a:rPr>
              <a:t>OSNABRÜCK</a:t>
            </a:r>
            <a:endParaRPr lang="de-AT" sz="600" dirty="0" smtClean="0">
              <a:solidFill>
                <a:prstClr val="white"/>
              </a:solidFill>
            </a:endParaRPr>
          </a:p>
          <a:p>
            <a:r>
              <a:rPr lang="de-DE" sz="600" b="1" dirty="0" smtClean="0">
                <a:solidFill>
                  <a:prstClr val="white"/>
                </a:solidFill>
              </a:rPr>
              <a:t>SCHINDHELM</a:t>
            </a:r>
          </a:p>
          <a:p>
            <a:r>
              <a:rPr lang="de-DE" sz="600" dirty="0" smtClean="0">
                <a:solidFill>
                  <a:prstClr val="white"/>
                </a:solidFill>
              </a:rPr>
              <a:t>Schindhelm Rechtsanwaltsgesellschaft mbH</a:t>
            </a:r>
          </a:p>
          <a:p>
            <a:r>
              <a:rPr lang="de-DE" sz="600" dirty="0" smtClean="0">
                <a:solidFill>
                  <a:prstClr val="white"/>
                </a:solidFill>
              </a:rPr>
              <a:t>osnabrueck@schindhelm.com</a:t>
            </a:r>
          </a:p>
        </p:txBody>
      </p:sp>
      <p:sp>
        <p:nvSpPr>
          <p:cNvPr id="9" name="Textfeld 8"/>
          <p:cNvSpPr txBox="1"/>
          <p:nvPr userDrawn="1"/>
        </p:nvSpPr>
        <p:spPr>
          <a:xfrm>
            <a:off x="5658084" y="1489349"/>
            <a:ext cx="1513556" cy="2423740"/>
          </a:xfrm>
          <a:prstGeom prst="rect">
            <a:avLst/>
          </a:prstGeom>
          <a:noFill/>
        </p:spPr>
        <p:txBody>
          <a:bodyPr wrap="none" rtlCol="0">
            <a:spAutoFit/>
          </a:bodyPr>
          <a:lstStyle/>
          <a:p>
            <a:r>
              <a:rPr lang="de-AT" sz="900" b="1" dirty="0" smtClean="0">
                <a:solidFill>
                  <a:prstClr val="white"/>
                </a:solidFill>
              </a:rPr>
              <a:t>HUNGARY</a:t>
            </a:r>
            <a:endParaRPr lang="de-AT" sz="600" b="1" dirty="0" smtClean="0">
              <a:solidFill>
                <a:prstClr val="white"/>
              </a:solidFill>
            </a:endParaRPr>
          </a:p>
          <a:p>
            <a:endParaRPr lang="de-AT" sz="600" dirty="0" smtClean="0">
              <a:solidFill>
                <a:prstClr val="white"/>
              </a:solidFill>
            </a:endParaRPr>
          </a:p>
          <a:p>
            <a:pPr>
              <a:spcAft>
                <a:spcPts val="300"/>
              </a:spcAft>
            </a:pPr>
            <a:r>
              <a:rPr lang="de-AT" sz="800" dirty="0" smtClean="0">
                <a:solidFill>
                  <a:prstClr val="white"/>
                </a:solidFill>
              </a:rPr>
              <a:t>BUDAPEST</a:t>
            </a:r>
            <a:endParaRPr lang="de-AT" sz="600" dirty="0" smtClean="0">
              <a:solidFill>
                <a:prstClr val="white"/>
              </a:solidFill>
            </a:endParaRPr>
          </a:p>
          <a:p>
            <a:r>
              <a:rPr lang="de-DE" sz="600" b="1" dirty="0" smtClean="0">
                <a:solidFill>
                  <a:prstClr val="white"/>
                </a:solidFill>
              </a:rPr>
              <a:t>SCWP SCHINDHELM</a:t>
            </a:r>
          </a:p>
          <a:p>
            <a:r>
              <a:rPr lang="hu-HU" sz="600" dirty="0" smtClean="0">
                <a:solidFill>
                  <a:prstClr val="white"/>
                </a:solidFill>
              </a:rPr>
              <a:t>Zimányi &amp; Fakó Rechtsanwälte</a:t>
            </a:r>
          </a:p>
          <a:p>
            <a:r>
              <a:rPr lang="pl-PL" sz="600" dirty="0" smtClean="0">
                <a:solidFill>
                  <a:prstClr val="white"/>
                </a:solidFill>
              </a:rPr>
              <a:t>budapest@scwp.hu</a:t>
            </a:r>
          </a:p>
          <a:p>
            <a:endParaRPr lang="de-AT" sz="600" dirty="0" smtClean="0">
              <a:solidFill>
                <a:prstClr val="white"/>
              </a:solidFill>
            </a:endParaRPr>
          </a:p>
          <a:p>
            <a:endParaRPr lang="de-AT" sz="600" dirty="0" smtClean="0">
              <a:solidFill>
                <a:prstClr val="white"/>
              </a:solidFill>
            </a:endParaRPr>
          </a:p>
          <a:p>
            <a:r>
              <a:rPr lang="de-AT" sz="900" b="1" dirty="0" smtClean="0">
                <a:solidFill>
                  <a:prstClr val="white"/>
                </a:solidFill>
              </a:rPr>
              <a:t>POLAND</a:t>
            </a:r>
            <a:endParaRPr lang="de-AT" sz="600" b="1" dirty="0" smtClean="0">
              <a:solidFill>
                <a:prstClr val="white"/>
              </a:solidFill>
            </a:endParaRPr>
          </a:p>
          <a:p>
            <a:endParaRPr lang="de-AT" sz="600" b="1" dirty="0" smtClean="0">
              <a:solidFill>
                <a:prstClr val="white"/>
              </a:solidFill>
            </a:endParaRPr>
          </a:p>
          <a:p>
            <a:pPr>
              <a:spcAft>
                <a:spcPts val="300"/>
              </a:spcAft>
            </a:pPr>
            <a:r>
              <a:rPr lang="de-AT" sz="800" dirty="0" smtClean="0">
                <a:solidFill>
                  <a:prstClr val="white"/>
                </a:solidFill>
              </a:rPr>
              <a:t>BRESLAU</a:t>
            </a:r>
            <a:endParaRPr lang="de-AT" sz="600" dirty="0" smtClean="0">
              <a:solidFill>
                <a:prstClr val="white"/>
              </a:solidFill>
            </a:endParaRPr>
          </a:p>
          <a:p>
            <a:r>
              <a:rPr lang="de-DE" sz="600" b="1" dirty="0" smtClean="0">
                <a:solidFill>
                  <a:prstClr val="white"/>
                </a:solidFill>
              </a:rPr>
              <a:t>SDZLEGAL SCHINDHELM</a:t>
            </a:r>
          </a:p>
          <a:p>
            <a:r>
              <a:rPr lang="pl-PL" sz="600" dirty="0" smtClean="0">
                <a:solidFill>
                  <a:prstClr val="white"/>
                </a:solidFill>
              </a:rPr>
              <a:t>Kancelaria Prawna Schampera, Dubis,</a:t>
            </a:r>
          </a:p>
          <a:p>
            <a:r>
              <a:rPr lang="pl-PL" sz="600" dirty="0" smtClean="0">
                <a:solidFill>
                  <a:prstClr val="white"/>
                </a:solidFill>
              </a:rPr>
              <a:t>Zając I Wspólnicy </a:t>
            </a:r>
            <a:r>
              <a:rPr lang="pl-PL" sz="600" dirty="0" err="1" smtClean="0">
                <a:solidFill>
                  <a:prstClr val="white"/>
                </a:solidFill>
              </a:rPr>
              <a:t>sp.k</a:t>
            </a:r>
            <a:r>
              <a:rPr lang="pl-PL" sz="600" dirty="0" smtClean="0">
                <a:solidFill>
                  <a:prstClr val="white"/>
                </a:solidFill>
              </a:rPr>
              <a:t>.</a:t>
            </a:r>
          </a:p>
          <a:p>
            <a:r>
              <a:rPr lang="pl-PL" sz="600" dirty="0" smtClean="0">
                <a:solidFill>
                  <a:prstClr val="white"/>
                </a:solidFill>
              </a:rPr>
              <a:t>wroclaw@sdzlegal.pl</a:t>
            </a:r>
          </a:p>
          <a:p>
            <a:endParaRPr lang="de-DE" sz="600" b="1" dirty="0" smtClean="0">
              <a:solidFill>
                <a:prstClr val="white"/>
              </a:solidFill>
            </a:endParaRPr>
          </a:p>
          <a:p>
            <a:pPr>
              <a:spcAft>
                <a:spcPts val="300"/>
              </a:spcAft>
            </a:pPr>
            <a:r>
              <a:rPr lang="de-DE" sz="800" dirty="0" smtClean="0">
                <a:solidFill>
                  <a:prstClr val="white"/>
                </a:solidFill>
              </a:rPr>
              <a:t>WARSCHAU</a:t>
            </a:r>
            <a:endParaRPr lang="de-DE" sz="600" dirty="0" smtClean="0">
              <a:solidFill>
                <a:prstClr val="white"/>
              </a:solidFill>
            </a:endParaRPr>
          </a:p>
          <a:p>
            <a:r>
              <a:rPr lang="de-DE" sz="600" b="1" dirty="0" smtClean="0">
                <a:solidFill>
                  <a:prstClr val="white"/>
                </a:solidFill>
              </a:rPr>
              <a:t>SDZLEGAL SCHINDHELM</a:t>
            </a:r>
          </a:p>
          <a:p>
            <a:r>
              <a:rPr lang="pl-PL" sz="600" dirty="0" smtClean="0">
                <a:solidFill>
                  <a:prstClr val="white"/>
                </a:solidFill>
              </a:rPr>
              <a:t>Kancelaria Prawna </a:t>
            </a:r>
            <a:r>
              <a:rPr lang="pl-PL" sz="600" dirty="0" err="1" smtClean="0">
                <a:solidFill>
                  <a:prstClr val="white"/>
                </a:solidFill>
              </a:rPr>
              <a:t>Schampera</a:t>
            </a:r>
            <a:r>
              <a:rPr lang="pl-PL" sz="600" dirty="0" smtClean="0">
                <a:solidFill>
                  <a:prstClr val="white"/>
                </a:solidFill>
              </a:rPr>
              <a:t>, </a:t>
            </a:r>
            <a:r>
              <a:rPr lang="pl-PL" sz="600" dirty="0" err="1" smtClean="0">
                <a:solidFill>
                  <a:prstClr val="white"/>
                </a:solidFill>
              </a:rPr>
              <a:t>Dubis</a:t>
            </a:r>
            <a:r>
              <a:rPr lang="pl-PL" sz="600" dirty="0" smtClean="0">
                <a:solidFill>
                  <a:prstClr val="white"/>
                </a:solidFill>
              </a:rPr>
              <a:t>,</a:t>
            </a:r>
          </a:p>
          <a:p>
            <a:r>
              <a:rPr lang="pl-PL" sz="600" dirty="0" smtClean="0">
                <a:solidFill>
                  <a:prstClr val="white"/>
                </a:solidFill>
              </a:rPr>
              <a:t>Zając I Wspólnicy </a:t>
            </a:r>
            <a:r>
              <a:rPr lang="pl-PL" sz="600" dirty="0" err="1" smtClean="0">
                <a:solidFill>
                  <a:prstClr val="white"/>
                </a:solidFill>
              </a:rPr>
              <a:t>sp.k</a:t>
            </a:r>
            <a:r>
              <a:rPr lang="pl-PL" sz="600" dirty="0" smtClean="0">
                <a:solidFill>
                  <a:prstClr val="white"/>
                </a:solidFill>
              </a:rPr>
              <a:t>.</a:t>
            </a:r>
          </a:p>
          <a:p>
            <a:r>
              <a:rPr lang="pl-PL" sz="600" dirty="0" smtClean="0">
                <a:solidFill>
                  <a:prstClr val="white"/>
                </a:solidFill>
              </a:rPr>
              <a:t>warszawa@sdzlegal.pl</a:t>
            </a:r>
          </a:p>
          <a:p>
            <a:endParaRPr lang="de-DE" sz="600" b="1" dirty="0" smtClean="0">
              <a:solidFill>
                <a:prstClr val="white"/>
              </a:solidFill>
            </a:endParaRPr>
          </a:p>
        </p:txBody>
      </p:sp>
      <p:sp>
        <p:nvSpPr>
          <p:cNvPr id="10" name="Textfeld 9"/>
          <p:cNvSpPr txBox="1"/>
          <p:nvPr userDrawn="1"/>
        </p:nvSpPr>
        <p:spPr>
          <a:xfrm>
            <a:off x="7441806" y="1489350"/>
            <a:ext cx="1460656" cy="2457083"/>
          </a:xfrm>
          <a:prstGeom prst="rect">
            <a:avLst/>
          </a:prstGeom>
          <a:noFill/>
        </p:spPr>
        <p:txBody>
          <a:bodyPr wrap="none" rtlCol="0">
            <a:spAutoFit/>
          </a:bodyPr>
          <a:lstStyle/>
          <a:p>
            <a:r>
              <a:rPr lang="de-AT" sz="900" b="1" dirty="0" smtClean="0">
                <a:solidFill>
                  <a:prstClr val="white"/>
                </a:solidFill>
              </a:rPr>
              <a:t>ROMANIA</a:t>
            </a:r>
            <a:endParaRPr lang="de-AT" sz="600" b="1" dirty="0" smtClean="0">
              <a:solidFill>
                <a:prstClr val="white"/>
              </a:solidFill>
            </a:endParaRPr>
          </a:p>
          <a:p>
            <a:endParaRPr lang="de-AT" sz="600" dirty="0" smtClean="0">
              <a:solidFill>
                <a:prstClr val="white"/>
              </a:solidFill>
            </a:endParaRPr>
          </a:p>
          <a:p>
            <a:pPr>
              <a:spcAft>
                <a:spcPts val="300"/>
              </a:spcAft>
            </a:pPr>
            <a:r>
              <a:rPr lang="de-AT" sz="800" dirty="0" smtClean="0">
                <a:solidFill>
                  <a:prstClr val="white"/>
                </a:solidFill>
              </a:rPr>
              <a:t>BUKAREST</a:t>
            </a:r>
            <a:endParaRPr lang="de-AT" sz="600" dirty="0" smtClean="0">
              <a:solidFill>
                <a:prstClr val="white"/>
              </a:solidFill>
            </a:endParaRPr>
          </a:p>
          <a:p>
            <a:r>
              <a:rPr lang="de-DE" sz="600" b="1" dirty="0" smtClean="0">
                <a:solidFill>
                  <a:prstClr val="white"/>
                </a:solidFill>
              </a:rPr>
              <a:t>SCHINDHELM</a:t>
            </a:r>
          </a:p>
          <a:p>
            <a:r>
              <a:rPr lang="fi-FI" sz="600" dirty="0" err="1" smtClean="0">
                <a:solidFill>
                  <a:prstClr val="white"/>
                </a:solidFill>
              </a:rPr>
              <a:t>Schindhelm</a:t>
            </a:r>
            <a:r>
              <a:rPr lang="fi-FI" sz="600" dirty="0" smtClean="0">
                <a:solidFill>
                  <a:prstClr val="white"/>
                </a:solidFill>
              </a:rPr>
              <a:t> &amp; </a:t>
            </a:r>
            <a:r>
              <a:rPr lang="fi-FI" sz="600" dirty="0" err="1" smtClean="0">
                <a:solidFill>
                  <a:prstClr val="white"/>
                </a:solidFill>
              </a:rPr>
              <a:t>Asociatii</a:t>
            </a:r>
            <a:r>
              <a:rPr lang="fi-FI" sz="600" dirty="0" smtClean="0">
                <a:solidFill>
                  <a:prstClr val="white"/>
                </a:solidFill>
              </a:rPr>
              <a:t> S.C.A.</a:t>
            </a:r>
          </a:p>
          <a:p>
            <a:r>
              <a:rPr lang="de-DE" sz="600" dirty="0" err="1" smtClean="0">
                <a:solidFill>
                  <a:prstClr val="white"/>
                </a:solidFill>
              </a:rPr>
              <a:t>bukarest@schindhelm.com</a:t>
            </a:r>
            <a:r>
              <a:rPr lang="de-AT" sz="600" dirty="0" smtClean="0">
                <a:solidFill>
                  <a:prstClr val="white"/>
                </a:solidFill>
              </a:rPr>
              <a:t/>
            </a:r>
            <a:br>
              <a:rPr lang="de-AT" sz="600" dirty="0" smtClean="0">
                <a:solidFill>
                  <a:prstClr val="white"/>
                </a:solidFill>
              </a:rPr>
            </a:br>
            <a:endParaRPr lang="de-AT" sz="600" dirty="0" smtClean="0">
              <a:solidFill>
                <a:prstClr val="white"/>
              </a:solidFill>
            </a:endParaRPr>
          </a:p>
          <a:p>
            <a:endParaRPr lang="de-AT" sz="600" dirty="0" smtClean="0">
              <a:solidFill>
                <a:prstClr val="white"/>
              </a:solidFill>
            </a:endParaRPr>
          </a:p>
          <a:p>
            <a:r>
              <a:rPr lang="de-AT" sz="900" b="1" dirty="0" smtClean="0">
                <a:solidFill>
                  <a:prstClr val="white"/>
                </a:solidFill>
              </a:rPr>
              <a:t>SLOVAKIA</a:t>
            </a:r>
            <a:endParaRPr lang="de-AT" sz="600" b="1" dirty="0" smtClean="0">
              <a:solidFill>
                <a:prstClr val="white"/>
              </a:solidFill>
            </a:endParaRPr>
          </a:p>
          <a:p>
            <a:endParaRPr lang="de-AT" sz="600" b="1" dirty="0" smtClean="0">
              <a:solidFill>
                <a:prstClr val="white"/>
              </a:solidFill>
            </a:endParaRPr>
          </a:p>
          <a:p>
            <a:pPr>
              <a:spcAft>
                <a:spcPts val="200"/>
              </a:spcAft>
            </a:pPr>
            <a:r>
              <a:rPr lang="de-AT" sz="800" dirty="0" smtClean="0">
                <a:solidFill>
                  <a:prstClr val="white"/>
                </a:solidFill>
              </a:rPr>
              <a:t>BRATISLAVA</a:t>
            </a:r>
            <a:endParaRPr lang="de-AT" sz="600" dirty="0" smtClean="0">
              <a:solidFill>
                <a:prstClr val="white"/>
              </a:solidFill>
            </a:endParaRPr>
          </a:p>
          <a:p>
            <a:r>
              <a:rPr lang="de-DE" sz="600" b="1" dirty="0" smtClean="0">
                <a:solidFill>
                  <a:prstClr val="white"/>
                </a:solidFill>
              </a:rPr>
              <a:t>SCWP SCHINDHELM</a:t>
            </a:r>
          </a:p>
          <a:p>
            <a:r>
              <a:rPr lang="nb-NO" sz="600" dirty="0" err="1" smtClean="0">
                <a:solidFill>
                  <a:prstClr val="white"/>
                </a:solidFill>
              </a:rPr>
              <a:t>Saxinger</a:t>
            </a:r>
            <a:r>
              <a:rPr lang="nb-NO" sz="600" dirty="0" smtClean="0">
                <a:solidFill>
                  <a:prstClr val="white"/>
                </a:solidFill>
              </a:rPr>
              <a:t>, </a:t>
            </a:r>
            <a:r>
              <a:rPr lang="nb-NO" sz="600" dirty="0" err="1" smtClean="0">
                <a:solidFill>
                  <a:prstClr val="white"/>
                </a:solidFill>
              </a:rPr>
              <a:t>Chalupsky</a:t>
            </a:r>
            <a:r>
              <a:rPr lang="nb-NO" sz="600" dirty="0" smtClean="0">
                <a:solidFill>
                  <a:prstClr val="white"/>
                </a:solidFill>
              </a:rPr>
              <a:t> &amp; Partner </a:t>
            </a:r>
            <a:r>
              <a:rPr lang="nb-NO" sz="600" dirty="0" err="1" smtClean="0">
                <a:solidFill>
                  <a:prstClr val="white"/>
                </a:solidFill>
              </a:rPr>
              <a:t>s.r.o</a:t>
            </a:r>
            <a:r>
              <a:rPr lang="nb-NO" sz="600" dirty="0" smtClean="0">
                <a:solidFill>
                  <a:prstClr val="white"/>
                </a:solidFill>
              </a:rPr>
              <a:t>.</a:t>
            </a:r>
          </a:p>
          <a:p>
            <a:r>
              <a:rPr lang="sk-SK" sz="600" dirty="0" smtClean="0">
                <a:solidFill>
                  <a:prstClr val="white"/>
                </a:solidFill>
              </a:rPr>
              <a:t>bratislava@schindhelm.com</a:t>
            </a:r>
          </a:p>
          <a:p>
            <a:endParaRPr lang="de-DE" sz="600" dirty="0" smtClean="0">
              <a:solidFill>
                <a:prstClr val="white"/>
              </a:solidFill>
            </a:endParaRPr>
          </a:p>
          <a:p>
            <a:endParaRPr lang="de-DE" sz="600" b="1" dirty="0" smtClean="0">
              <a:solidFill>
                <a:prstClr val="white"/>
              </a:solidFill>
            </a:endParaRPr>
          </a:p>
          <a:p>
            <a:r>
              <a:rPr lang="de-DE" sz="900" b="1" dirty="0" smtClean="0">
                <a:solidFill>
                  <a:prstClr val="white"/>
                </a:solidFill>
              </a:rPr>
              <a:t>TURKEY</a:t>
            </a:r>
            <a:endParaRPr lang="de-DE" sz="600" b="1" dirty="0" smtClean="0">
              <a:solidFill>
                <a:prstClr val="white"/>
              </a:solidFill>
            </a:endParaRPr>
          </a:p>
          <a:p>
            <a:endParaRPr lang="de-DE" sz="600" b="1" dirty="0" smtClean="0">
              <a:solidFill>
                <a:prstClr val="white"/>
              </a:solidFill>
            </a:endParaRPr>
          </a:p>
          <a:p>
            <a:pPr>
              <a:spcAft>
                <a:spcPts val="300"/>
              </a:spcAft>
            </a:pPr>
            <a:r>
              <a:rPr lang="de-DE" sz="800" dirty="0" smtClean="0">
                <a:solidFill>
                  <a:prstClr val="white"/>
                </a:solidFill>
              </a:rPr>
              <a:t>ISTANBUL</a:t>
            </a:r>
            <a:endParaRPr lang="de-DE" sz="600" dirty="0" smtClean="0">
              <a:solidFill>
                <a:prstClr val="white"/>
              </a:solidFill>
            </a:endParaRPr>
          </a:p>
          <a:p>
            <a:r>
              <a:rPr lang="de-DE" sz="600" b="1" dirty="0" smtClean="0">
                <a:solidFill>
                  <a:prstClr val="white"/>
                </a:solidFill>
              </a:rPr>
              <a:t>SCHINDHELM</a:t>
            </a:r>
          </a:p>
          <a:p>
            <a:r>
              <a:rPr lang="tr-TR" sz="600" dirty="0" smtClean="0">
                <a:solidFill>
                  <a:prstClr val="white"/>
                </a:solidFill>
              </a:rPr>
              <a:t>Dr. </a:t>
            </a:r>
            <a:r>
              <a:rPr lang="tr-TR" sz="600" dirty="0" err="1" smtClean="0">
                <a:solidFill>
                  <a:prstClr val="white"/>
                </a:solidFill>
              </a:rPr>
              <a:t>Dogan</a:t>
            </a:r>
            <a:r>
              <a:rPr lang="tr-TR" sz="600" dirty="0" smtClean="0">
                <a:solidFill>
                  <a:prstClr val="white"/>
                </a:solidFill>
              </a:rPr>
              <a:t> &amp; Koyuncu </a:t>
            </a:r>
            <a:r>
              <a:rPr lang="tr-TR" sz="600" dirty="0" err="1" smtClean="0">
                <a:solidFill>
                  <a:prstClr val="white"/>
                </a:solidFill>
              </a:rPr>
              <a:t>Rechtsanwälte</a:t>
            </a:r>
            <a:endParaRPr lang="tr-TR" sz="600" dirty="0" smtClean="0">
              <a:solidFill>
                <a:prstClr val="white"/>
              </a:solidFill>
            </a:endParaRPr>
          </a:p>
          <a:p>
            <a:r>
              <a:rPr lang="tr-TR" sz="600" dirty="0" err="1" smtClean="0">
                <a:solidFill>
                  <a:prstClr val="white"/>
                </a:solidFill>
              </a:rPr>
              <a:t>istanbul@schindhelm.com</a:t>
            </a:r>
            <a:endParaRPr lang="tr-TR" sz="600" dirty="0" smtClean="0">
              <a:solidFill>
                <a:prstClr val="white"/>
              </a:solidFill>
            </a:endParaRPr>
          </a:p>
        </p:txBody>
      </p:sp>
    </p:spTree>
    <p:extLst>
      <p:ext uri="{BB962C8B-B14F-4D97-AF65-F5344CB8AC3E}">
        <p14:creationId xmlns:p14="http://schemas.microsoft.com/office/powerpoint/2010/main" val="279735869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0" y="1"/>
            <a:ext cx="9144000" cy="937287"/>
          </a:xfrm>
          <a:solidFill>
            <a:srgbClr val="F88600"/>
          </a:solidFill>
        </p:spPr>
        <p:txBody>
          <a:bodyPr lIns="540000">
            <a:normAutofit/>
          </a:bodyPr>
          <a:lstStyle>
            <a:lvl1pPr algn="l">
              <a:defRPr sz="2400" cap="all" baseline="0">
                <a:solidFill>
                  <a:schemeClr val="bg1"/>
                </a:solidFill>
              </a:defRPr>
            </a:lvl1pPr>
          </a:lstStyle>
          <a:p>
            <a:r>
              <a:rPr lang="pl-PL" smtClean="0"/>
              <a:t>Kliknij, aby edytować styl</a:t>
            </a:r>
            <a:endParaRPr lang="de-DE" dirty="0"/>
          </a:p>
        </p:txBody>
      </p:sp>
      <p:sp>
        <p:nvSpPr>
          <p:cNvPr id="3" name="Inhaltsplatzhalter 2"/>
          <p:cNvSpPr>
            <a:spLocks noGrp="1"/>
          </p:cNvSpPr>
          <p:nvPr>
            <p:ph sz="half" idx="1"/>
          </p:nvPr>
        </p:nvSpPr>
        <p:spPr>
          <a:xfrm>
            <a:off x="457200" y="1333501"/>
            <a:ext cx="4038600" cy="3771636"/>
          </a:xfrm>
        </p:spPr>
        <p:txBody>
          <a:bodyPr/>
          <a:lstStyle>
            <a:lvl1pPr>
              <a:buClr>
                <a:srgbClr val="F88600"/>
              </a:buClr>
              <a:buFont typeface="Wingdings" pitchFamily="2" charset="2"/>
              <a:buChar char="§"/>
              <a:defRPr sz="2400">
                <a:solidFill>
                  <a:srgbClr val="5A5B5E"/>
                </a:solidFill>
              </a:defRPr>
            </a:lvl1pPr>
            <a:lvl2pPr>
              <a:buClr>
                <a:srgbClr val="F88600"/>
              </a:buClr>
              <a:buFont typeface="Symbol" pitchFamily="18" charset="2"/>
              <a:buChar char="-"/>
              <a:defRPr sz="2000">
                <a:solidFill>
                  <a:srgbClr val="5A5B5E"/>
                </a:solidFill>
              </a:defRPr>
            </a:lvl2pPr>
            <a:lvl3pPr>
              <a:buClr>
                <a:srgbClr val="F88600"/>
              </a:buClr>
              <a:buFont typeface="Arial" pitchFamily="34" charset="0"/>
              <a:buChar char="•"/>
              <a:defRPr sz="1800">
                <a:solidFill>
                  <a:srgbClr val="5A5B5E"/>
                </a:solidFill>
              </a:defRPr>
            </a:lvl3pPr>
            <a:lvl4pPr>
              <a:buClr>
                <a:srgbClr val="F88600"/>
              </a:buClr>
              <a:buFont typeface="Wingdings" pitchFamily="2" charset="2"/>
              <a:buChar char="§"/>
              <a:defRPr sz="1600">
                <a:solidFill>
                  <a:srgbClr val="5A5B5E"/>
                </a:solidFill>
              </a:defRPr>
            </a:lvl4pPr>
            <a:lvl5pPr>
              <a:buClr>
                <a:srgbClr val="F88600"/>
              </a:buClr>
              <a:buFont typeface="Wingdings" pitchFamily="2" charset="2"/>
              <a:buChar char="§"/>
              <a:defRPr sz="1400">
                <a:solidFill>
                  <a:srgbClr val="5A5B5E"/>
                </a:solidFill>
              </a:defRPr>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p:txBody>
      </p:sp>
      <p:sp>
        <p:nvSpPr>
          <p:cNvPr id="4" name="Inhaltsplatzhalter 3"/>
          <p:cNvSpPr>
            <a:spLocks noGrp="1"/>
          </p:cNvSpPr>
          <p:nvPr>
            <p:ph sz="half" idx="2"/>
          </p:nvPr>
        </p:nvSpPr>
        <p:spPr>
          <a:xfrm>
            <a:off x="4648200" y="1333501"/>
            <a:ext cx="4038600" cy="3771636"/>
          </a:xfrm>
        </p:spPr>
        <p:txBody>
          <a:bodyPr/>
          <a:lstStyle>
            <a:lvl1pPr>
              <a:buClr>
                <a:srgbClr val="F88600"/>
              </a:buClr>
              <a:buFont typeface="Wingdings" pitchFamily="2" charset="2"/>
              <a:buChar char="§"/>
              <a:defRPr sz="2400">
                <a:solidFill>
                  <a:srgbClr val="5A5B5E"/>
                </a:solidFill>
              </a:defRPr>
            </a:lvl1pPr>
            <a:lvl2pPr>
              <a:buClr>
                <a:srgbClr val="F88600"/>
              </a:buClr>
              <a:buFont typeface="Symbol" pitchFamily="18" charset="2"/>
              <a:buChar char="-"/>
              <a:defRPr sz="2000">
                <a:solidFill>
                  <a:srgbClr val="5A5B5E"/>
                </a:solidFill>
              </a:defRPr>
            </a:lvl2pPr>
            <a:lvl3pPr>
              <a:buClr>
                <a:srgbClr val="F88600"/>
              </a:buClr>
              <a:buFont typeface="Arial" pitchFamily="34" charset="0"/>
              <a:buChar char="•"/>
              <a:defRPr sz="1800">
                <a:solidFill>
                  <a:srgbClr val="5A5B5E"/>
                </a:solidFill>
              </a:defRPr>
            </a:lvl3pPr>
            <a:lvl4pPr>
              <a:buClr>
                <a:srgbClr val="F88600"/>
              </a:buClr>
              <a:buFont typeface="Wingdings" pitchFamily="2" charset="2"/>
              <a:buChar char="§"/>
              <a:defRPr sz="1600">
                <a:solidFill>
                  <a:srgbClr val="5A5B5E"/>
                </a:solidFill>
              </a:defRPr>
            </a:lvl4pPr>
            <a:lvl5pPr>
              <a:buClr>
                <a:srgbClr val="F88600"/>
              </a:buClr>
              <a:buFont typeface="Wingdings" pitchFamily="2" charset="2"/>
              <a:buChar char="§"/>
              <a:defRPr sz="1400">
                <a:solidFill>
                  <a:srgbClr val="5A5B5E"/>
                </a:solidFill>
              </a:defRPr>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p:txBody>
      </p:sp>
      <p:sp>
        <p:nvSpPr>
          <p:cNvPr id="9"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dirty="0">
              <a:solidFill>
                <a:prstClr val="black">
                  <a:tint val="75000"/>
                </a:prstClr>
              </a:solidFill>
            </a:endParaRPr>
          </a:p>
        </p:txBody>
      </p:sp>
      <p:sp>
        <p:nvSpPr>
          <p:cNvPr id="10"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smtClean="0">
                <a:solidFill>
                  <a:prstClr val="black">
                    <a:tint val="75000"/>
                  </a:prstClr>
                </a:solidFill>
              </a:rPr>
              <a:t>Folie </a:t>
            </a:r>
            <a:fld id="{8883D699-66D4-485F-8E89-A84B4C2DAF2C}"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8"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092950" y="5153103"/>
            <a:ext cx="1666874" cy="403908"/>
          </a:xfrm>
          <a:prstGeom prst="rect">
            <a:avLst/>
          </a:prstGeom>
          <a:noFill/>
          <a:ln w="9525">
            <a:noFill/>
            <a:miter lim="800000"/>
            <a:headEnd/>
            <a:tailEnd/>
          </a:ln>
        </p:spPr>
      </p:pic>
    </p:spTree>
  </p:cSld>
  <p:clrMapOvr>
    <a:masterClrMapping/>
  </p:clrMapOvr>
  <p:hf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0_Benutzerdefiniertes Layout">
    <p:bg>
      <p:bgPr>
        <a:solidFill>
          <a:srgbClr val="642565"/>
        </a:solidFill>
        <a:effectLst/>
      </p:bgPr>
    </p:bg>
    <p:spTree>
      <p:nvGrpSpPr>
        <p:cNvPr id="1" name=""/>
        <p:cNvGrpSpPr/>
        <p:nvPr/>
      </p:nvGrpSpPr>
      <p:grpSpPr>
        <a:xfrm>
          <a:off x="0" y="0"/>
          <a:ext cx="0" cy="0"/>
          <a:chOff x="0" y="0"/>
          <a:chExt cx="0" cy="0"/>
        </a:xfrm>
      </p:grpSpPr>
      <p:pic>
        <p:nvPicPr>
          <p:cNvPr id="2" name="Bild 1" descr="Sujet_11_18_150_1000.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6493" t="1942" r="6493"/>
          <a:stretch/>
        </p:blipFill>
        <p:spPr>
          <a:xfrm>
            <a:off x="-1" y="-1"/>
            <a:ext cx="9144001" cy="5715001"/>
          </a:xfrm>
          <a:prstGeom prst="rect">
            <a:avLst/>
          </a:prstGeom>
        </p:spPr>
      </p:pic>
      <p:sp>
        <p:nvSpPr>
          <p:cNvPr id="4" name="Textfeld 3"/>
          <p:cNvSpPr txBox="1"/>
          <p:nvPr userDrawn="1"/>
        </p:nvSpPr>
        <p:spPr>
          <a:xfrm>
            <a:off x="395540" y="5280513"/>
            <a:ext cx="8532439" cy="169277"/>
          </a:xfrm>
          <a:prstGeom prst="rect">
            <a:avLst/>
          </a:prstGeom>
          <a:noFill/>
        </p:spPr>
        <p:txBody>
          <a:bodyPr wrap="square" rtlCol="0">
            <a:spAutoFit/>
          </a:bodyPr>
          <a:lstStyle/>
          <a:p>
            <a:r>
              <a:rPr lang="de-AT" sz="500" dirty="0" smtClean="0">
                <a:solidFill>
                  <a:srgbClr val="642565">
                    <a:lumMod val="20000"/>
                    <a:lumOff val="80000"/>
                  </a:srgbClr>
                </a:solidFill>
              </a:rPr>
              <a:t>© </a:t>
            </a:r>
            <a:r>
              <a:rPr lang="pl-PL" sz="500" dirty="0" smtClean="0">
                <a:solidFill>
                  <a:prstClr val="white"/>
                </a:solidFill>
              </a:rPr>
              <a:t>Kancelaria Prawna Schampera, Dubis,</a:t>
            </a:r>
            <a:r>
              <a:rPr lang="de-DE" sz="500" dirty="0" smtClean="0">
                <a:solidFill>
                  <a:prstClr val="white"/>
                </a:solidFill>
              </a:rPr>
              <a:t> </a:t>
            </a:r>
            <a:r>
              <a:rPr lang="pl-PL" sz="500" dirty="0" smtClean="0">
                <a:solidFill>
                  <a:prstClr val="white"/>
                </a:solidFill>
              </a:rPr>
              <a:t>Zając I Wspólnicy sp.k.</a:t>
            </a:r>
            <a:r>
              <a:rPr lang="de-DE" sz="500" dirty="0" smtClean="0">
                <a:solidFill>
                  <a:prstClr val="white"/>
                </a:solidFill>
              </a:rPr>
              <a:t> </a:t>
            </a:r>
            <a:r>
              <a:rPr lang="de-AT" sz="500" dirty="0" smtClean="0">
                <a:solidFill>
                  <a:srgbClr val="642565">
                    <a:lumMod val="20000"/>
                    <a:lumOff val="80000"/>
                  </a:srgbClr>
                </a:solidFill>
              </a:rPr>
              <a:t>| </a:t>
            </a:r>
            <a:r>
              <a:rPr lang="pl-PL" sz="500" dirty="0" smtClean="0">
                <a:solidFill>
                  <a:prstClr val="white"/>
                </a:solidFill>
              </a:rPr>
              <a:t>Kancelaria Prawna Schampera, Dubis,</a:t>
            </a:r>
            <a:r>
              <a:rPr lang="de-DE" sz="500" dirty="0" smtClean="0">
                <a:solidFill>
                  <a:prstClr val="white"/>
                </a:solidFill>
              </a:rPr>
              <a:t> </a:t>
            </a:r>
            <a:r>
              <a:rPr lang="pl-PL" sz="500" dirty="0" smtClean="0">
                <a:solidFill>
                  <a:prstClr val="white"/>
                </a:solidFill>
              </a:rPr>
              <a:t>Zając I Wspólnicy sp.k.</a:t>
            </a:r>
            <a:r>
              <a:rPr lang="de-DE" sz="500" dirty="0" smtClean="0">
                <a:solidFill>
                  <a:prstClr val="white"/>
                </a:solidFill>
              </a:rPr>
              <a:t> </a:t>
            </a:r>
            <a:r>
              <a:rPr lang="de-AT" sz="500" dirty="0" smtClean="0">
                <a:solidFill>
                  <a:srgbClr val="642565">
                    <a:lumMod val="20000"/>
                    <a:lumOff val="80000"/>
                  </a:srgbClr>
                </a:solidFill>
              </a:rPr>
              <a:t>(SDZLEGAL Schindhelm) ist Mitglied der SCWP Schindhelm Services SE, Allianz europäischer Wirtschaftskanzleien.</a:t>
            </a:r>
            <a:endParaRPr lang="de-DE" sz="500" dirty="0">
              <a:solidFill>
                <a:srgbClr val="642565">
                  <a:lumMod val="20000"/>
                  <a:lumOff val="80000"/>
                </a:srgbClr>
              </a:solidFill>
            </a:endParaRPr>
          </a:p>
        </p:txBody>
      </p:sp>
    </p:spTree>
    <p:extLst>
      <p:ext uri="{BB962C8B-B14F-4D97-AF65-F5344CB8AC3E}">
        <p14:creationId xmlns:p14="http://schemas.microsoft.com/office/powerpoint/2010/main" val="143641439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3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0" y="1"/>
            <a:ext cx="9144000" cy="937287"/>
          </a:xfrm>
          <a:solidFill>
            <a:srgbClr val="DB291E"/>
          </a:solidFill>
        </p:spPr>
        <p:txBody>
          <a:bodyPr lIns="540000">
            <a:normAutofit/>
          </a:bodyPr>
          <a:lstStyle>
            <a:lvl1pPr algn="l">
              <a:defRPr sz="2400" cap="all" baseline="0">
                <a:solidFill>
                  <a:schemeClr val="bg1"/>
                </a:solidFill>
              </a:defRPr>
            </a:lvl1pPr>
          </a:lstStyle>
          <a:p>
            <a:r>
              <a:rPr lang="pl-PL" smtClean="0"/>
              <a:t>Kliknij, aby edytować styl</a:t>
            </a:r>
            <a:endParaRPr lang="de-DE" dirty="0"/>
          </a:p>
        </p:txBody>
      </p:sp>
      <p:sp>
        <p:nvSpPr>
          <p:cNvPr id="3" name="Inhaltsplatzhalter 2"/>
          <p:cNvSpPr>
            <a:spLocks noGrp="1"/>
          </p:cNvSpPr>
          <p:nvPr>
            <p:ph sz="half" idx="1"/>
          </p:nvPr>
        </p:nvSpPr>
        <p:spPr>
          <a:xfrm>
            <a:off x="457200" y="1333501"/>
            <a:ext cx="4038600" cy="3771636"/>
          </a:xfrm>
        </p:spPr>
        <p:txBody>
          <a:bodyPr/>
          <a:lstStyle>
            <a:lvl1pPr>
              <a:buClr>
                <a:srgbClr val="DB291E"/>
              </a:buClr>
              <a:buFont typeface="Wingdings" pitchFamily="2" charset="2"/>
              <a:buChar char="§"/>
              <a:defRPr sz="2400">
                <a:solidFill>
                  <a:srgbClr val="5A5B5E"/>
                </a:solidFill>
              </a:defRPr>
            </a:lvl1pPr>
            <a:lvl2pPr>
              <a:buClr>
                <a:srgbClr val="DB291E"/>
              </a:buClr>
              <a:buFont typeface="Symbol" pitchFamily="18" charset="2"/>
              <a:buChar char="-"/>
              <a:defRPr sz="2000">
                <a:solidFill>
                  <a:srgbClr val="5A5B5E"/>
                </a:solidFill>
              </a:defRPr>
            </a:lvl2pPr>
            <a:lvl3pPr>
              <a:buClr>
                <a:srgbClr val="DB291E"/>
              </a:buClr>
              <a:buFont typeface="Arial" pitchFamily="34" charset="0"/>
              <a:buChar char="•"/>
              <a:defRPr sz="1800">
                <a:solidFill>
                  <a:srgbClr val="5A5B5E"/>
                </a:solidFill>
              </a:defRPr>
            </a:lvl3pPr>
            <a:lvl4pPr>
              <a:buClr>
                <a:srgbClr val="DB291E"/>
              </a:buClr>
              <a:buFont typeface="Wingdings" pitchFamily="2" charset="2"/>
              <a:buChar char="§"/>
              <a:defRPr sz="1600">
                <a:solidFill>
                  <a:srgbClr val="5A5B5E"/>
                </a:solidFill>
              </a:defRPr>
            </a:lvl4pPr>
            <a:lvl5pPr>
              <a:buClr>
                <a:srgbClr val="DB291E"/>
              </a:buClr>
              <a:buFont typeface="Wingdings" pitchFamily="2" charset="2"/>
              <a:buChar char="§"/>
              <a:defRPr sz="1400">
                <a:solidFill>
                  <a:srgbClr val="5A5B5E"/>
                </a:solidFill>
              </a:defRPr>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p:txBody>
      </p:sp>
      <p:sp>
        <p:nvSpPr>
          <p:cNvPr id="4" name="Inhaltsplatzhalter 3"/>
          <p:cNvSpPr>
            <a:spLocks noGrp="1"/>
          </p:cNvSpPr>
          <p:nvPr>
            <p:ph sz="half" idx="2"/>
          </p:nvPr>
        </p:nvSpPr>
        <p:spPr>
          <a:xfrm>
            <a:off x="4648200" y="1333501"/>
            <a:ext cx="4038600" cy="3771636"/>
          </a:xfrm>
        </p:spPr>
        <p:txBody>
          <a:bodyPr/>
          <a:lstStyle>
            <a:lvl1pPr>
              <a:buClr>
                <a:srgbClr val="DB291E"/>
              </a:buClr>
              <a:buFont typeface="Wingdings" pitchFamily="2" charset="2"/>
              <a:buChar char="§"/>
              <a:defRPr sz="2400">
                <a:solidFill>
                  <a:srgbClr val="5A5B5E"/>
                </a:solidFill>
              </a:defRPr>
            </a:lvl1pPr>
            <a:lvl2pPr>
              <a:buClr>
                <a:srgbClr val="DB291E"/>
              </a:buClr>
              <a:buFont typeface="Symbol" pitchFamily="18" charset="2"/>
              <a:buChar char="-"/>
              <a:defRPr sz="2000">
                <a:solidFill>
                  <a:srgbClr val="5A5B5E"/>
                </a:solidFill>
              </a:defRPr>
            </a:lvl2pPr>
            <a:lvl3pPr>
              <a:buClr>
                <a:srgbClr val="DB291E"/>
              </a:buClr>
              <a:buFont typeface="Arial" pitchFamily="34" charset="0"/>
              <a:buChar char="•"/>
              <a:defRPr sz="1800">
                <a:solidFill>
                  <a:srgbClr val="5A5B5E"/>
                </a:solidFill>
              </a:defRPr>
            </a:lvl3pPr>
            <a:lvl4pPr>
              <a:buClr>
                <a:srgbClr val="DB291E"/>
              </a:buClr>
              <a:buFont typeface="Wingdings" pitchFamily="2" charset="2"/>
              <a:buChar char="§"/>
              <a:defRPr sz="1600">
                <a:solidFill>
                  <a:srgbClr val="5A5B5E"/>
                </a:solidFill>
              </a:defRPr>
            </a:lvl4pPr>
            <a:lvl5pPr>
              <a:buClr>
                <a:srgbClr val="DB291E"/>
              </a:buClr>
              <a:buFont typeface="Wingdings" pitchFamily="2" charset="2"/>
              <a:buChar char="§"/>
              <a:defRPr sz="1400">
                <a:solidFill>
                  <a:srgbClr val="5A5B5E"/>
                </a:solidFill>
              </a:defRPr>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p:txBody>
      </p:sp>
      <p:sp>
        <p:nvSpPr>
          <p:cNvPr id="9"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dirty="0">
              <a:solidFill>
                <a:prstClr val="black">
                  <a:tint val="75000"/>
                </a:prstClr>
              </a:solidFill>
            </a:endParaRPr>
          </a:p>
        </p:txBody>
      </p:sp>
      <p:sp>
        <p:nvSpPr>
          <p:cNvPr id="10"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smtClean="0">
                <a:solidFill>
                  <a:prstClr val="black">
                    <a:tint val="75000"/>
                  </a:prstClr>
                </a:solidFill>
              </a:rPr>
              <a:t>Folie </a:t>
            </a:r>
            <a:fld id="{8883D699-66D4-485F-8E89-A84B4C2DAF2C}"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8"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092950" y="5153103"/>
            <a:ext cx="1666874" cy="403908"/>
          </a:xfrm>
          <a:prstGeom prst="rect">
            <a:avLst/>
          </a:prstGeom>
          <a:noFill/>
          <a:ln w="9525">
            <a:noFill/>
            <a:miter lim="800000"/>
            <a:headEnd/>
            <a:tailEnd/>
          </a:ln>
        </p:spPr>
      </p:pic>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4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0" y="1"/>
            <a:ext cx="9144000" cy="937287"/>
          </a:xfrm>
          <a:solidFill>
            <a:srgbClr val="1F63AC"/>
          </a:solidFill>
        </p:spPr>
        <p:txBody>
          <a:bodyPr lIns="540000">
            <a:normAutofit/>
          </a:bodyPr>
          <a:lstStyle>
            <a:lvl1pPr algn="l">
              <a:defRPr sz="2400" cap="all" baseline="0">
                <a:solidFill>
                  <a:schemeClr val="bg1"/>
                </a:solidFill>
              </a:defRPr>
            </a:lvl1pPr>
          </a:lstStyle>
          <a:p>
            <a:r>
              <a:rPr lang="pl-PL" smtClean="0"/>
              <a:t>Kliknij, aby edytować styl</a:t>
            </a:r>
            <a:endParaRPr lang="de-DE" dirty="0"/>
          </a:p>
        </p:txBody>
      </p:sp>
      <p:sp>
        <p:nvSpPr>
          <p:cNvPr id="3" name="Inhaltsplatzhalter 2"/>
          <p:cNvSpPr>
            <a:spLocks noGrp="1"/>
          </p:cNvSpPr>
          <p:nvPr>
            <p:ph sz="half" idx="1"/>
          </p:nvPr>
        </p:nvSpPr>
        <p:spPr>
          <a:xfrm>
            <a:off x="457200" y="1333501"/>
            <a:ext cx="4038600" cy="3771636"/>
          </a:xfrm>
        </p:spPr>
        <p:txBody>
          <a:bodyPr/>
          <a:lstStyle>
            <a:lvl1pPr>
              <a:buClr>
                <a:srgbClr val="1F63AC"/>
              </a:buClr>
              <a:buFont typeface="Wingdings" pitchFamily="2" charset="2"/>
              <a:buChar char="§"/>
              <a:defRPr sz="2400">
                <a:solidFill>
                  <a:srgbClr val="5A5B5E"/>
                </a:solidFill>
              </a:defRPr>
            </a:lvl1pPr>
            <a:lvl2pPr>
              <a:buClr>
                <a:srgbClr val="1F63AC"/>
              </a:buClr>
              <a:buFont typeface="Symbol" pitchFamily="18" charset="2"/>
              <a:buChar char="-"/>
              <a:defRPr sz="2000">
                <a:solidFill>
                  <a:srgbClr val="5A5B5E"/>
                </a:solidFill>
              </a:defRPr>
            </a:lvl2pPr>
            <a:lvl3pPr>
              <a:buClr>
                <a:srgbClr val="1F63AC"/>
              </a:buClr>
              <a:buFont typeface="Arial" pitchFamily="34" charset="0"/>
              <a:buChar char="•"/>
              <a:defRPr sz="1800">
                <a:solidFill>
                  <a:srgbClr val="5A5B5E"/>
                </a:solidFill>
              </a:defRPr>
            </a:lvl3pPr>
            <a:lvl4pPr>
              <a:buClr>
                <a:srgbClr val="1F63AC"/>
              </a:buClr>
              <a:buFont typeface="Wingdings" pitchFamily="2" charset="2"/>
              <a:buChar char="§"/>
              <a:defRPr sz="1600">
                <a:solidFill>
                  <a:srgbClr val="5A5B5E"/>
                </a:solidFill>
              </a:defRPr>
            </a:lvl4pPr>
            <a:lvl5pPr>
              <a:buClr>
                <a:srgbClr val="1F63AC"/>
              </a:buClr>
              <a:buFont typeface="Wingdings" pitchFamily="2" charset="2"/>
              <a:buChar char="§"/>
              <a:defRPr sz="1400">
                <a:solidFill>
                  <a:srgbClr val="5A5B5E"/>
                </a:solidFill>
              </a:defRPr>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p:txBody>
      </p:sp>
      <p:sp>
        <p:nvSpPr>
          <p:cNvPr id="4" name="Inhaltsplatzhalter 3"/>
          <p:cNvSpPr>
            <a:spLocks noGrp="1"/>
          </p:cNvSpPr>
          <p:nvPr>
            <p:ph sz="half" idx="2"/>
          </p:nvPr>
        </p:nvSpPr>
        <p:spPr>
          <a:xfrm>
            <a:off x="4648200" y="1333501"/>
            <a:ext cx="4038600" cy="3771636"/>
          </a:xfrm>
        </p:spPr>
        <p:txBody>
          <a:bodyPr rtlCol="0">
            <a:normAutofit/>
          </a:bodyPr>
          <a:lstStyle>
            <a:lvl1pPr algn="l" defTabSz="914400" rtl="0" eaLnBrk="1" latinLnBrk="0" hangingPunct="1">
              <a:spcBef>
                <a:spcPct val="20000"/>
              </a:spcBef>
              <a:buClr>
                <a:srgbClr val="1F63AC"/>
              </a:buClr>
              <a:buFont typeface="Wingdings" pitchFamily="2" charset="2"/>
              <a:buChar char="§"/>
              <a:defRPr lang="de-DE" sz="2400" kern="1200" dirty="0" smtClean="0">
                <a:solidFill>
                  <a:srgbClr val="5A5B5E"/>
                </a:solidFill>
                <a:latin typeface="+mn-lt"/>
                <a:ea typeface="+mn-ea"/>
                <a:cs typeface="+mn-cs"/>
              </a:defRPr>
            </a:lvl1pPr>
            <a:lvl2pPr algn="l" defTabSz="914400" rtl="0" eaLnBrk="1" latinLnBrk="0" hangingPunct="1">
              <a:spcBef>
                <a:spcPct val="20000"/>
              </a:spcBef>
              <a:buClr>
                <a:srgbClr val="1F63AC"/>
              </a:buClr>
              <a:buFont typeface="Symbol" pitchFamily="18" charset="2"/>
              <a:buChar char="-"/>
              <a:defRPr lang="de-DE" sz="2000" kern="1200" dirty="0" smtClean="0">
                <a:solidFill>
                  <a:srgbClr val="5A5B5E"/>
                </a:solidFill>
                <a:latin typeface="+mn-lt"/>
                <a:ea typeface="+mn-ea"/>
                <a:cs typeface="+mn-cs"/>
              </a:defRPr>
            </a:lvl2pPr>
            <a:lvl3pPr algn="l" defTabSz="914400" rtl="0" eaLnBrk="1" latinLnBrk="0" hangingPunct="1">
              <a:spcBef>
                <a:spcPct val="20000"/>
              </a:spcBef>
              <a:buClr>
                <a:srgbClr val="1F63AC"/>
              </a:buClr>
              <a:buFont typeface="Arial" pitchFamily="34" charset="0"/>
              <a:buChar char="•"/>
              <a:defRPr lang="de-DE" sz="1800" kern="1200" dirty="0" smtClean="0">
                <a:solidFill>
                  <a:srgbClr val="5A5B5E"/>
                </a:solidFill>
                <a:latin typeface="+mn-lt"/>
                <a:ea typeface="+mn-ea"/>
                <a:cs typeface="+mn-cs"/>
              </a:defRPr>
            </a:lvl3pPr>
            <a:lvl4pPr algn="l" defTabSz="914400" rtl="0" eaLnBrk="1" latinLnBrk="0" hangingPunct="1">
              <a:spcBef>
                <a:spcPct val="20000"/>
              </a:spcBef>
              <a:buClr>
                <a:srgbClr val="1F63AC"/>
              </a:buClr>
              <a:buFont typeface="Wingdings" pitchFamily="2" charset="2"/>
              <a:buChar char="§"/>
              <a:defRPr lang="de-DE" sz="1600" kern="1200" dirty="0" smtClean="0">
                <a:solidFill>
                  <a:srgbClr val="5A5B5E"/>
                </a:solidFill>
                <a:latin typeface="+mn-lt"/>
                <a:ea typeface="+mn-ea"/>
                <a:cs typeface="+mn-cs"/>
              </a:defRPr>
            </a:lvl4pPr>
            <a:lvl5pPr algn="l" defTabSz="914400" rtl="0" eaLnBrk="1" latinLnBrk="0" hangingPunct="1">
              <a:spcBef>
                <a:spcPct val="20000"/>
              </a:spcBef>
              <a:buClr>
                <a:srgbClr val="1F63AC"/>
              </a:buClr>
              <a:buFont typeface="Wingdings" pitchFamily="2" charset="2"/>
              <a:buChar char="§"/>
              <a:defRPr lang="de-DE" sz="1400" kern="1200" dirty="0" smtClean="0">
                <a:solidFill>
                  <a:srgbClr val="5A5B5E"/>
                </a:solidFill>
                <a:latin typeface="+mn-lt"/>
                <a:ea typeface="+mn-ea"/>
                <a:cs typeface="+mn-cs"/>
              </a:defRPr>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p:txBody>
      </p:sp>
      <p:sp>
        <p:nvSpPr>
          <p:cNvPr id="9"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dirty="0">
              <a:solidFill>
                <a:prstClr val="black">
                  <a:tint val="75000"/>
                </a:prstClr>
              </a:solidFill>
            </a:endParaRPr>
          </a:p>
        </p:txBody>
      </p:sp>
      <p:sp>
        <p:nvSpPr>
          <p:cNvPr id="10"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smtClean="0">
                <a:solidFill>
                  <a:prstClr val="black">
                    <a:tint val="75000"/>
                  </a:prstClr>
                </a:solidFill>
              </a:rPr>
              <a:t>Folie </a:t>
            </a:r>
            <a:fld id="{8883D699-66D4-485F-8E89-A84B4C2DAF2C}"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8"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092950" y="5153103"/>
            <a:ext cx="1666874" cy="403908"/>
          </a:xfrm>
          <a:prstGeom prst="rect">
            <a:avLst/>
          </a:prstGeom>
          <a:noFill/>
          <a:ln w="9525">
            <a:noFill/>
            <a:miter lim="800000"/>
            <a:headEnd/>
            <a:tailEnd/>
          </a:ln>
        </p:spPr>
      </p:pic>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5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0" y="1"/>
            <a:ext cx="9144000" cy="937287"/>
          </a:xfrm>
          <a:solidFill>
            <a:srgbClr val="33B5E3"/>
          </a:solidFill>
        </p:spPr>
        <p:txBody>
          <a:bodyPr lIns="540000">
            <a:normAutofit/>
          </a:bodyPr>
          <a:lstStyle>
            <a:lvl1pPr algn="l">
              <a:defRPr sz="2400" cap="all" baseline="0">
                <a:solidFill>
                  <a:schemeClr val="bg1"/>
                </a:solidFill>
              </a:defRPr>
            </a:lvl1pPr>
          </a:lstStyle>
          <a:p>
            <a:r>
              <a:rPr lang="pl-PL" smtClean="0"/>
              <a:t>Kliknij, aby edytować styl</a:t>
            </a:r>
            <a:endParaRPr lang="de-DE" dirty="0"/>
          </a:p>
        </p:txBody>
      </p:sp>
      <p:sp>
        <p:nvSpPr>
          <p:cNvPr id="3" name="Inhaltsplatzhalter 2"/>
          <p:cNvSpPr>
            <a:spLocks noGrp="1"/>
          </p:cNvSpPr>
          <p:nvPr>
            <p:ph sz="half" idx="1"/>
          </p:nvPr>
        </p:nvSpPr>
        <p:spPr>
          <a:xfrm>
            <a:off x="457200" y="1333501"/>
            <a:ext cx="4038600" cy="3771636"/>
          </a:xfrm>
        </p:spPr>
        <p:txBody>
          <a:bodyPr/>
          <a:lstStyle>
            <a:lvl1pPr>
              <a:buClr>
                <a:srgbClr val="33B5E3"/>
              </a:buClr>
              <a:buFont typeface="Wingdings" pitchFamily="2" charset="2"/>
              <a:buChar char="§"/>
              <a:defRPr sz="2400">
                <a:solidFill>
                  <a:srgbClr val="5A5B5E"/>
                </a:solidFill>
              </a:defRPr>
            </a:lvl1pPr>
            <a:lvl2pPr>
              <a:buClr>
                <a:srgbClr val="33B5E3"/>
              </a:buClr>
              <a:buFont typeface="Symbol" pitchFamily="18" charset="2"/>
              <a:buChar char="-"/>
              <a:defRPr sz="2000">
                <a:solidFill>
                  <a:srgbClr val="5A5B5E"/>
                </a:solidFill>
              </a:defRPr>
            </a:lvl2pPr>
            <a:lvl3pPr>
              <a:buClr>
                <a:srgbClr val="33B5E3"/>
              </a:buClr>
              <a:buFont typeface="Arial" pitchFamily="34" charset="0"/>
              <a:buChar char="•"/>
              <a:defRPr sz="1800">
                <a:solidFill>
                  <a:srgbClr val="5A5B5E"/>
                </a:solidFill>
              </a:defRPr>
            </a:lvl3pPr>
            <a:lvl4pPr>
              <a:buClr>
                <a:srgbClr val="33B5E3"/>
              </a:buClr>
              <a:buFont typeface="Wingdings" pitchFamily="2" charset="2"/>
              <a:buChar char="§"/>
              <a:defRPr sz="1600">
                <a:solidFill>
                  <a:srgbClr val="5A5B5E"/>
                </a:solidFill>
              </a:defRPr>
            </a:lvl4pPr>
            <a:lvl5pPr>
              <a:buClr>
                <a:srgbClr val="33B5E3"/>
              </a:buClr>
              <a:buFont typeface="Wingdings" pitchFamily="2" charset="2"/>
              <a:buChar char="§"/>
              <a:defRPr sz="1400">
                <a:solidFill>
                  <a:srgbClr val="5A5B5E"/>
                </a:solidFill>
              </a:defRPr>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p:txBody>
      </p:sp>
      <p:sp>
        <p:nvSpPr>
          <p:cNvPr id="4" name="Inhaltsplatzhalter 3"/>
          <p:cNvSpPr>
            <a:spLocks noGrp="1"/>
          </p:cNvSpPr>
          <p:nvPr>
            <p:ph sz="half" idx="2"/>
          </p:nvPr>
        </p:nvSpPr>
        <p:spPr>
          <a:xfrm>
            <a:off x="4648200" y="1333501"/>
            <a:ext cx="4038600" cy="3771636"/>
          </a:xfrm>
        </p:spPr>
        <p:txBody>
          <a:bodyPr rtlCol="0">
            <a:normAutofit/>
          </a:bodyPr>
          <a:lstStyle>
            <a:lvl1pPr algn="l" defTabSz="914400" rtl="0" eaLnBrk="1" latinLnBrk="0" hangingPunct="1">
              <a:spcBef>
                <a:spcPct val="20000"/>
              </a:spcBef>
              <a:buClr>
                <a:srgbClr val="33B5E3"/>
              </a:buClr>
              <a:buFont typeface="Wingdings" pitchFamily="2" charset="2"/>
              <a:buChar char="§"/>
              <a:defRPr lang="de-DE" sz="2400" kern="1200" dirty="0" smtClean="0">
                <a:solidFill>
                  <a:srgbClr val="5A5B5E"/>
                </a:solidFill>
                <a:latin typeface="+mn-lt"/>
                <a:ea typeface="+mn-ea"/>
                <a:cs typeface="+mn-cs"/>
              </a:defRPr>
            </a:lvl1pPr>
            <a:lvl2pPr algn="l" defTabSz="914400" rtl="0" eaLnBrk="1" latinLnBrk="0" hangingPunct="1">
              <a:spcBef>
                <a:spcPct val="20000"/>
              </a:spcBef>
              <a:buClr>
                <a:srgbClr val="33B5E3"/>
              </a:buClr>
              <a:buFont typeface="Symbol" pitchFamily="18" charset="2"/>
              <a:buChar char="-"/>
              <a:defRPr lang="de-DE" sz="2000" kern="1200" dirty="0" smtClean="0">
                <a:solidFill>
                  <a:srgbClr val="5A5B5E"/>
                </a:solidFill>
                <a:latin typeface="+mn-lt"/>
                <a:ea typeface="+mn-ea"/>
                <a:cs typeface="+mn-cs"/>
              </a:defRPr>
            </a:lvl2pPr>
            <a:lvl3pPr algn="l" defTabSz="914400" rtl="0" eaLnBrk="1" latinLnBrk="0" hangingPunct="1">
              <a:spcBef>
                <a:spcPct val="20000"/>
              </a:spcBef>
              <a:buClr>
                <a:srgbClr val="33B5E3"/>
              </a:buClr>
              <a:buFont typeface="Arial" pitchFamily="34" charset="0"/>
              <a:buChar char="•"/>
              <a:defRPr lang="de-DE" sz="1800" kern="1200" dirty="0" smtClean="0">
                <a:solidFill>
                  <a:srgbClr val="5A5B5E"/>
                </a:solidFill>
                <a:latin typeface="+mn-lt"/>
                <a:ea typeface="+mn-ea"/>
                <a:cs typeface="+mn-cs"/>
              </a:defRPr>
            </a:lvl3pPr>
            <a:lvl4pPr algn="l" defTabSz="914400" rtl="0" eaLnBrk="1" latinLnBrk="0" hangingPunct="1">
              <a:spcBef>
                <a:spcPct val="20000"/>
              </a:spcBef>
              <a:buClr>
                <a:srgbClr val="33B5E3"/>
              </a:buClr>
              <a:buFont typeface="Wingdings" pitchFamily="2" charset="2"/>
              <a:buChar char="§"/>
              <a:defRPr lang="de-DE" sz="1600" kern="1200" dirty="0" smtClean="0">
                <a:solidFill>
                  <a:srgbClr val="5A5B5E"/>
                </a:solidFill>
                <a:latin typeface="+mn-lt"/>
                <a:ea typeface="+mn-ea"/>
                <a:cs typeface="+mn-cs"/>
              </a:defRPr>
            </a:lvl4pPr>
            <a:lvl5pPr algn="l" defTabSz="914400" rtl="0" eaLnBrk="1" latinLnBrk="0" hangingPunct="1">
              <a:spcBef>
                <a:spcPct val="20000"/>
              </a:spcBef>
              <a:buClr>
                <a:srgbClr val="33B5E3"/>
              </a:buClr>
              <a:buFont typeface="Wingdings" pitchFamily="2" charset="2"/>
              <a:buChar char="§"/>
              <a:defRPr lang="de-DE" sz="1400" kern="1200" dirty="0" smtClean="0">
                <a:solidFill>
                  <a:srgbClr val="5A5B5E"/>
                </a:solidFill>
                <a:latin typeface="+mn-lt"/>
                <a:ea typeface="+mn-ea"/>
                <a:cs typeface="+mn-cs"/>
              </a:defRPr>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p:txBody>
      </p:sp>
      <p:sp>
        <p:nvSpPr>
          <p:cNvPr id="9"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dirty="0">
              <a:solidFill>
                <a:prstClr val="black">
                  <a:tint val="75000"/>
                </a:prstClr>
              </a:solidFill>
            </a:endParaRPr>
          </a:p>
        </p:txBody>
      </p:sp>
      <p:sp>
        <p:nvSpPr>
          <p:cNvPr id="10"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smtClean="0">
                <a:solidFill>
                  <a:prstClr val="black">
                    <a:tint val="75000"/>
                  </a:prstClr>
                </a:solidFill>
              </a:rPr>
              <a:t>Folie </a:t>
            </a:r>
            <a:fld id="{8883D699-66D4-485F-8E89-A84B4C2DAF2C}"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8"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092950" y="5153103"/>
            <a:ext cx="1666874" cy="403908"/>
          </a:xfrm>
          <a:prstGeom prst="rect">
            <a:avLst/>
          </a:prstGeom>
          <a:noFill/>
          <a:ln w="9525">
            <a:noFill/>
            <a:miter lim="800000"/>
            <a:headEnd/>
            <a:tailEnd/>
          </a:ln>
        </p:spPr>
      </p:pic>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6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0" y="1"/>
            <a:ext cx="9144000" cy="937287"/>
          </a:xfrm>
          <a:solidFill>
            <a:srgbClr val="76B72A"/>
          </a:solidFill>
        </p:spPr>
        <p:txBody>
          <a:bodyPr lIns="540000">
            <a:normAutofit/>
          </a:bodyPr>
          <a:lstStyle>
            <a:lvl1pPr algn="l">
              <a:defRPr sz="2400" cap="all" baseline="0">
                <a:solidFill>
                  <a:schemeClr val="bg1"/>
                </a:solidFill>
              </a:defRPr>
            </a:lvl1pPr>
          </a:lstStyle>
          <a:p>
            <a:r>
              <a:rPr lang="pl-PL" smtClean="0"/>
              <a:t>Kliknij, aby edytować styl</a:t>
            </a:r>
            <a:endParaRPr lang="de-DE" dirty="0"/>
          </a:p>
        </p:txBody>
      </p:sp>
      <p:sp>
        <p:nvSpPr>
          <p:cNvPr id="3" name="Inhaltsplatzhalter 2"/>
          <p:cNvSpPr>
            <a:spLocks noGrp="1"/>
          </p:cNvSpPr>
          <p:nvPr>
            <p:ph sz="half" idx="1"/>
          </p:nvPr>
        </p:nvSpPr>
        <p:spPr>
          <a:xfrm>
            <a:off x="457200" y="1333501"/>
            <a:ext cx="4038600" cy="3771636"/>
          </a:xfrm>
        </p:spPr>
        <p:txBody>
          <a:bodyPr/>
          <a:lstStyle>
            <a:lvl1pPr>
              <a:buClr>
                <a:srgbClr val="76B72A"/>
              </a:buClr>
              <a:buFont typeface="Wingdings" pitchFamily="2" charset="2"/>
              <a:buChar char="§"/>
              <a:defRPr sz="2400">
                <a:solidFill>
                  <a:srgbClr val="5A5B5E"/>
                </a:solidFill>
              </a:defRPr>
            </a:lvl1pPr>
            <a:lvl2pPr>
              <a:buClr>
                <a:srgbClr val="76B72A"/>
              </a:buClr>
              <a:buFont typeface="Symbol" pitchFamily="18" charset="2"/>
              <a:buChar char="-"/>
              <a:defRPr sz="2000">
                <a:solidFill>
                  <a:srgbClr val="5A5B5E"/>
                </a:solidFill>
              </a:defRPr>
            </a:lvl2pPr>
            <a:lvl3pPr>
              <a:buClr>
                <a:srgbClr val="76B72A"/>
              </a:buClr>
              <a:buFont typeface="Arial" pitchFamily="34" charset="0"/>
              <a:buChar char="•"/>
              <a:defRPr sz="1800">
                <a:solidFill>
                  <a:srgbClr val="5A5B5E"/>
                </a:solidFill>
              </a:defRPr>
            </a:lvl3pPr>
            <a:lvl4pPr>
              <a:buClr>
                <a:srgbClr val="76B72A"/>
              </a:buClr>
              <a:buFont typeface="Wingdings" pitchFamily="2" charset="2"/>
              <a:buChar char="§"/>
              <a:defRPr sz="1600">
                <a:solidFill>
                  <a:srgbClr val="5A5B5E"/>
                </a:solidFill>
              </a:defRPr>
            </a:lvl4pPr>
            <a:lvl5pPr>
              <a:buClr>
                <a:srgbClr val="76B72A"/>
              </a:buClr>
              <a:buFont typeface="Wingdings" pitchFamily="2" charset="2"/>
              <a:buChar char="§"/>
              <a:defRPr sz="1400">
                <a:solidFill>
                  <a:srgbClr val="5A5B5E"/>
                </a:solidFill>
              </a:defRPr>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p:txBody>
      </p:sp>
      <p:sp>
        <p:nvSpPr>
          <p:cNvPr id="4" name="Inhaltsplatzhalter 3"/>
          <p:cNvSpPr>
            <a:spLocks noGrp="1"/>
          </p:cNvSpPr>
          <p:nvPr>
            <p:ph sz="half" idx="2"/>
          </p:nvPr>
        </p:nvSpPr>
        <p:spPr>
          <a:xfrm>
            <a:off x="4648200" y="1333501"/>
            <a:ext cx="4038600" cy="3771636"/>
          </a:xfrm>
        </p:spPr>
        <p:txBody>
          <a:bodyPr rtlCol="0">
            <a:normAutofit/>
          </a:bodyPr>
          <a:lstStyle>
            <a:lvl1pPr algn="l" defTabSz="914400" rtl="0" eaLnBrk="1" latinLnBrk="0" hangingPunct="1">
              <a:spcBef>
                <a:spcPct val="20000"/>
              </a:spcBef>
              <a:buClr>
                <a:srgbClr val="76B72A"/>
              </a:buClr>
              <a:buFont typeface="Wingdings" pitchFamily="2" charset="2"/>
              <a:buChar char="§"/>
              <a:defRPr lang="de-DE" sz="2400" kern="1200" dirty="0" smtClean="0">
                <a:solidFill>
                  <a:srgbClr val="5A5B5E"/>
                </a:solidFill>
                <a:latin typeface="+mn-lt"/>
                <a:ea typeface="+mn-ea"/>
                <a:cs typeface="+mn-cs"/>
              </a:defRPr>
            </a:lvl1pPr>
            <a:lvl2pPr algn="l" defTabSz="914400" rtl="0" eaLnBrk="1" latinLnBrk="0" hangingPunct="1">
              <a:spcBef>
                <a:spcPct val="20000"/>
              </a:spcBef>
              <a:buClr>
                <a:srgbClr val="76B72A"/>
              </a:buClr>
              <a:buFont typeface="Symbol" pitchFamily="18" charset="2"/>
              <a:buChar char="-"/>
              <a:defRPr lang="de-DE" sz="2000" kern="1200" dirty="0" smtClean="0">
                <a:solidFill>
                  <a:srgbClr val="5A5B5E"/>
                </a:solidFill>
                <a:latin typeface="+mn-lt"/>
                <a:ea typeface="+mn-ea"/>
                <a:cs typeface="+mn-cs"/>
              </a:defRPr>
            </a:lvl2pPr>
            <a:lvl3pPr algn="l" defTabSz="914400" rtl="0" eaLnBrk="1" latinLnBrk="0" hangingPunct="1">
              <a:spcBef>
                <a:spcPct val="20000"/>
              </a:spcBef>
              <a:buClr>
                <a:srgbClr val="76B72A"/>
              </a:buClr>
              <a:buFont typeface="Arial" pitchFamily="34" charset="0"/>
              <a:buChar char="•"/>
              <a:defRPr lang="de-DE" sz="1800" kern="1200" dirty="0" smtClean="0">
                <a:solidFill>
                  <a:srgbClr val="5A5B5E"/>
                </a:solidFill>
                <a:latin typeface="+mn-lt"/>
                <a:ea typeface="+mn-ea"/>
                <a:cs typeface="+mn-cs"/>
              </a:defRPr>
            </a:lvl3pPr>
            <a:lvl4pPr algn="l" defTabSz="914400" rtl="0" eaLnBrk="1" latinLnBrk="0" hangingPunct="1">
              <a:spcBef>
                <a:spcPct val="20000"/>
              </a:spcBef>
              <a:buClr>
                <a:srgbClr val="76B72A"/>
              </a:buClr>
              <a:buFont typeface="Arial" pitchFamily="34" charset="0"/>
              <a:buChar char="•"/>
              <a:defRPr lang="de-DE" sz="1600" kern="1200" dirty="0" smtClean="0">
                <a:solidFill>
                  <a:srgbClr val="5A5B5E"/>
                </a:solidFill>
                <a:latin typeface="+mn-lt"/>
                <a:ea typeface="+mn-ea"/>
                <a:cs typeface="+mn-cs"/>
              </a:defRPr>
            </a:lvl4pPr>
            <a:lvl5pPr algn="l" defTabSz="914400" rtl="0" eaLnBrk="1" latinLnBrk="0" hangingPunct="1">
              <a:spcBef>
                <a:spcPct val="20000"/>
              </a:spcBef>
              <a:buClr>
                <a:srgbClr val="76B72A"/>
              </a:buClr>
              <a:buFont typeface="Arial" pitchFamily="34" charset="0"/>
              <a:buChar char="•"/>
              <a:defRPr lang="de-DE" sz="1400" kern="1200" dirty="0" smtClean="0">
                <a:solidFill>
                  <a:srgbClr val="5A5B5E"/>
                </a:solidFill>
                <a:latin typeface="+mn-lt"/>
                <a:ea typeface="+mn-ea"/>
                <a:cs typeface="+mn-cs"/>
              </a:defRPr>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p:txBody>
      </p:sp>
      <p:sp>
        <p:nvSpPr>
          <p:cNvPr id="9"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dirty="0">
              <a:solidFill>
                <a:prstClr val="black">
                  <a:tint val="75000"/>
                </a:prstClr>
              </a:solidFill>
            </a:endParaRPr>
          </a:p>
        </p:txBody>
      </p:sp>
      <p:sp>
        <p:nvSpPr>
          <p:cNvPr id="10"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smtClean="0">
                <a:solidFill>
                  <a:prstClr val="black">
                    <a:tint val="75000"/>
                  </a:prstClr>
                </a:solidFill>
              </a:rPr>
              <a:t>Folie </a:t>
            </a:r>
            <a:fld id="{8883D699-66D4-485F-8E89-A84B4C2DAF2C}"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8"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092950" y="5153103"/>
            <a:ext cx="1666874" cy="403908"/>
          </a:xfrm>
          <a:prstGeom prst="rect">
            <a:avLst/>
          </a:prstGeom>
          <a:noFill/>
          <a:ln w="9525">
            <a:noFill/>
            <a:miter lim="800000"/>
            <a:headEnd/>
            <a:tailEnd/>
          </a:ln>
        </p:spPr>
      </p:pic>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7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0" y="1"/>
            <a:ext cx="9144000" cy="937287"/>
          </a:xfrm>
          <a:solidFill>
            <a:srgbClr val="E62176"/>
          </a:solidFill>
        </p:spPr>
        <p:txBody>
          <a:bodyPr lIns="540000">
            <a:normAutofit/>
          </a:bodyPr>
          <a:lstStyle>
            <a:lvl1pPr algn="l">
              <a:defRPr sz="2400" cap="all" baseline="0">
                <a:solidFill>
                  <a:schemeClr val="bg1"/>
                </a:solidFill>
              </a:defRPr>
            </a:lvl1pPr>
          </a:lstStyle>
          <a:p>
            <a:r>
              <a:rPr lang="pl-PL" smtClean="0"/>
              <a:t>Kliknij, aby edytować styl</a:t>
            </a:r>
            <a:endParaRPr lang="de-DE" dirty="0"/>
          </a:p>
        </p:txBody>
      </p:sp>
      <p:sp>
        <p:nvSpPr>
          <p:cNvPr id="3" name="Inhaltsplatzhalter 2"/>
          <p:cNvSpPr>
            <a:spLocks noGrp="1"/>
          </p:cNvSpPr>
          <p:nvPr>
            <p:ph sz="half" idx="1"/>
          </p:nvPr>
        </p:nvSpPr>
        <p:spPr>
          <a:xfrm>
            <a:off x="457200" y="1333501"/>
            <a:ext cx="4038600" cy="3771636"/>
          </a:xfrm>
        </p:spPr>
        <p:txBody>
          <a:bodyPr/>
          <a:lstStyle>
            <a:lvl1pPr>
              <a:buClr>
                <a:srgbClr val="E62176"/>
              </a:buClr>
              <a:buFont typeface="Wingdings" pitchFamily="2" charset="2"/>
              <a:buChar char="§"/>
              <a:defRPr sz="2400">
                <a:solidFill>
                  <a:srgbClr val="5A5B5E"/>
                </a:solidFill>
              </a:defRPr>
            </a:lvl1pPr>
            <a:lvl2pPr>
              <a:buClr>
                <a:srgbClr val="E62176"/>
              </a:buClr>
              <a:buFont typeface="Symbol" pitchFamily="18" charset="2"/>
              <a:buChar char="-"/>
              <a:defRPr sz="2000">
                <a:solidFill>
                  <a:srgbClr val="5A5B5E"/>
                </a:solidFill>
              </a:defRPr>
            </a:lvl2pPr>
            <a:lvl3pPr>
              <a:buClr>
                <a:srgbClr val="E62176"/>
              </a:buClr>
              <a:buFont typeface="Arial" pitchFamily="34" charset="0"/>
              <a:buChar char="•"/>
              <a:defRPr sz="1800">
                <a:solidFill>
                  <a:srgbClr val="5A5B5E"/>
                </a:solidFill>
              </a:defRPr>
            </a:lvl3pPr>
            <a:lvl4pPr>
              <a:buClr>
                <a:srgbClr val="E62176"/>
              </a:buClr>
              <a:buFont typeface="Wingdings" pitchFamily="2" charset="2"/>
              <a:buChar char="§"/>
              <a:defRPr sz="1600">
                <a:solidFill>
                  <a:srgbClr val="5A5B5E"/>
                </a:solidFill>
              </a:defRPr>
            </a:lvl4pPr>
            <a:lvl5pPr>
              <a:buClr>
                <a:srgbClr val="E62176"/>
              </a:buClr>
              <a:buFont typeface="Wingdings" pitchFamily="2" charset="2"/>
              <a:buChar char="§"/>
              <a:defRPr sz="1400">
                <a:solidFill>
                  <a:srgbClr val="5A5B5E"/>
                </a:solidFill>
              </a:defRPr>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p:txBody>
      </p:sp>
      <p:sp>
        <p:nvSpPr>
          <p:cNvPr id="4" name="Inhaltsplatzhalter 3"/>
          <p:cNvSpPr>
            <a:spLocks noGrp="1"/>
          </p:cNvSpPr>
          <p:nvPr>
            <p:ph sz="half" idx="2"/>
          </p:nvPr>
        </p:nvSpPr>
        <p:spPr>
          <a:xfrm>
            <a:off x="4648200" y="1333501"/>
            <a:ext cx="4038600" cy="3771636"/>
          </a:xfrm>
        </p:spPr>
        <p:txBody>
          <a:bodyPr rtlCol="0">
            <a:normAutofit/>
          </a:bodyPr>
          <a:lstStyle>
            <a:lvl1pPr algn="l" defTabSz="914400" rtl="0" eaLnBrk="1" latinLnBrk="0" hangingPunct="1">
              <a:spcBef>
                <a:spcPct val="20000"/>
              </a:spcBef>
              <a:buClr>
                <a:srgbClr val="E62176"/>
              </a:buClr>
              <a:buFont typeface="Wingdings" pitchFamily="2" charset="2"/>
              <a:buChar char="§"/>
              <a:defRPr lang="de-DE" sz="2400" kern="1200" dirty="0" smtClean="0">
                <a:solidFill>
                  <a:srgbClr val="5A5B5E"/>
                </a:solidFill>
                <a:latin typeface="+mn-lt"/>
                <a:ea typeface="+mn-ea"/>
                <a:cs typeface="+mn-cs"/>
              </a:defRPr>
            </a:lvl1pPr>
            <a:lvl2pPr algn="l" defTabSz="914400" rtl="0" eaLnBrk="1" latinLnBrk="0" hangingPunct="1">
              <a:spcBef>
                <a:spcPct val="20000"/>
              </a:spcBef>
              <a:buClr>
                <a:srgbClr val="E62176"/>
              </a:buClr>
              <a:buFont typeface="Symbol" pitchFamily="18" charset="2"/>
              <a:buChar char="-"/>
              <a:defRPr lang="de-DE" sz="2000" kern="1200" dirty="0" smtClean="0">
                <a:solidFill>
                  <a:srgbClr val="5A5B5E"/>
                </a:solidFill>
                <a:latin typeface="+mn-lt"/>
                <a:ea typeface="+mn-ea"/>
                <a:cs typeface="+mn-cs"/>
              </a:defRPr>
            </a:lvl2pPr>
            <a:lvl3pPr algn="l" defTabSz="914400" rtl="0" eaLnBrk="1" latinLnBrk="0" hangingPunct="1">
              <a:spcBef>
                <a:spcPct val="20000"/>
              </a:spcBef>
              <a:buClr>
                <a:srgbClr val="E62176"/>
              </a:buClr>
              <a:buFont typeface="Arial" pitchFamily="34" charset="0"/>
              <a:buChar char="•"/>
              <a:defRPr lang="de-DE" sz="1800" kern="1200" dirty="0" smtClean="0">
                <a:solidFill>
                  <a:srgbClr val="5A5B5E"/>
                </a:solidFill>
                <a:latin typeface="+mn-lt"/>
                <a:ea typeface="+mn-ea"/>
                <a:cs typeface="+mn-cs"/>
              </a:defRPr>
            </a:lvl3pPr>
            <a:lvl4pPr algn="l" defTabSz="914400" rtl="0" eaLnBrk="1" latinLnBrk="0" hangingPunct="1">
              <a:spcBef>
                <a:spcPct val="20000"/>
              </a:spcBef>
              <a:buClr>
                <a:srgbClr val="E62176"/>
              </a:buClr>
              <a:buFont typeface="Wingdings" pitchFamily="2" charset="2"/>
              <a:buChar char="§"/>
              <a:defRPr lang="de-DE" sz="1600" kern="1200" dirty="0" smtClean="0">
                <a:solidFill>
                  <a:srgbClr val="5A5B5E"/>
                </a:solidFill>
                <a:latin typeface="+mn-lt"/>
                <a:ea typeface="+mn-ea"/>
                <a:cs typeface="+mn-cs"/>
              </a:defRPr>
            </a:lvl4pPr>
            <a:lvl5pPr algn="l" defTabSz="914400" rtl="0" eaLnBrk="1" latinLnBrk="0" hangingPunct="1">
              <a:spcBef>
                <a:spcPct val="20000"/>
              </a:spcBef>
              <a:buClr>
                <a:srgbClr val="E62176"/>
              </a:buClr>
              <a:buFont typeface="Wingdings" pitchFamily="2" charset="2"/>
              <a:buChar char="§"/>
              <a:defRPr lang="de-DE" sz="1400" kern="1200" dirty="0" smtClean="0">
                <a:solidFill>
                  <a:srgbClr val="5A5B5E"/>
                </a:solidFill>
                <a:latin typeface="+mn-lt"/>
                <a:ea typeface="+mn-ea"/>
                <a:cs typeface="+mn-cs"/>
              </a:defRPr>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p:txBody>
      </p:sp>
      <p:sp>
        <p:nvSpPr>
          <p:cNvPr id="8"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dirty="0">
              <a:solidFill>
                <a:prstClr val="black">
                  <a:tint val="75000"/>
                </a:prstClr>
              </a:solidFill>
            </a:endParaRPr>
          </a:p>
        </p:txBody>
      </p:sp>
      <p:sp>
        <p:nvSpPr>
          <p:cNvPr id="10"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smtClean="0">
                <a:solidFill>
                  <a:prstClr val="black">
                    <a:tint val="75000"/>
                  </a:prstClr>
                </a:solidFill>
              </a:rPr>
              <a:t>Folie </a:t>
            </a:r>
            <a:fld id="{8883D699-66D4-485F-8E89-A84B4C2DAF2C}"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9"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092950" y="5153103"/>
            <a:ext cx="1666874" cy="403908"/>
          </a:xfrm>
          <a:prstGeom prst="rect">
            <a:avLst/>
          </a:prstGeom>
          <a:noFill/>
          <a:ln w="9525">
            <a:noFill/>
            <a:miter lim="800000"/>
            <a:headEnd/>
            <a:tailEnd/>
          </a:ln>
        </p:spPr>
      </p:pic>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5715000"/>
          </a:xfrm>
          <a:solidFill>
            <a:srgbClr val="E62176"/>
          </a:solidFill>
        </p:spPr>
        <p:txBody>
          <a:bodyPr lIns="540000">
            <a:normAutofit/>
          </a:bodyPr>
          <a:lstStyle>
            <a:lvl1pPr algn="l">
              <a:defRPr sz="2800" cap="all" baseline="0">
                <a:solidFill>
                  <a:schemeClr val="bg1"/>
                </a:solidFill>
              </a:defRPr>
            </a:lvl1pPr>
          </a:lstStyle>
          <a:p>
            <a:r>
              <a:rPr lang="pl-PL" smtClean="0"/>
              <a:t>Kliknij, aby edytować styl</a:t>
            </a:r>
            <a:endParaRPr lang="de-DE"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5715000"/>
          </a:xfrm>
          <a:solidFill>
            <a:srgbClr val="76B72A"/>
          </a:solidFill>
        </p:spPr>
        <p:txBody>
          <a:bodyPr lIns="540000">
            <a:normAutofit/>
          </a:bodyPr>
          <a:lstStyle>
            <a:lvl1pPr algn="l">
              <a:defRPr sz="2800" cap="all" baseline="0">
                <a:solidFill>
                  <a:schemeClr val="bg1"/>
                </a:solidFill>
              </a:defRPr>
            </a:lvl1pPr>
          </a:lstStyle>
          <a:p>
            <a:r>
              <a:rPr lang="pl-PL" smtClean="0"/>
              <a:t>Kliknij, aby edytować styl</a:t>
            </a:r>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22819"/>
            <a:ext cx="9144000" cy="960107"/>
          </a:xfrm>
          <a:solidFill>
            <a:srgbClr val="642565"/>
          </a:solidFill>
        </p:spPr>
        <p:txBody>
          <a:bodyPr lIns="540000">
            <a:normAutofit/>
          </a:bodyPr>
          <a:lstStyle>
            <a:lvl1pPr algn="l">
              <a:defRPr sz="2400" cap="all" baseline="0">
                <a:solidFill>
                  <a:schemeClr val="bg1"/>
                </a:solidFill>
              </a:defRPr>
            </a:lvl1pPr>
          </a:lstStyle>
          <a:p>
            <a:r>
              <a:rPr lang="pl-PL" smtClean="0"/>
              <a:t>Kliknij, aby edytować styl</a:t>
            </a:r>
            <a:endParaRPr lang="de-DE" dirty="0"/>
          </a:p>
        </p:txBody>
      </p:sp>
      <p:sp>
        <p:nvSpPr>
          <p:cNvPr id="3" name="Inhaltsplatzhalter 2"/>
          <p:cNvSpPr>
            <a:spLocks noGrp="1"/>
          </p:cNvSpPr>
          <p:nvPr>
            <p:ph idx="1"/>
          </p:nvPr>
        </p:nvSpPr>
        <p:spPr/>
        <p:txBody>
          <a:bodyPr/>
          <a:lstStyle>
            <a:lvl1pPr>
              <a:buClr>
                <a:srgbClr val="642565"/>
              </a:buClr>
              <a:buFont typeface="Wingdings" pitchFamily="2" charset="2"/>
              <a:buChar char="§"/>
              <a:defRPr sz="2400">
                <a:solidFill>
                  <a:srgbClr val="5A5B5E"/>
                </a:solidFill>
              </a:defRPr>
            </a:lvl1pPr>
            <a:lvl2pPr>
              <a:buClr>
                <a:srgbClr val="642565"/>
              </a:buClr>
              <a:buFont typeface="Symbol" pitchFamily="18" charset="2"/>
              <a:buChar char="-"/>
              <a:defRPr sz="2000">
                <a:solidFill>
                  <a:srgbClr val="5A5B5E"/>
                </a:solidFill>
              </a:defRPr>
            </a:lvl2pPr>
            <a:lvl3pPr>
              <a:buClr>
                <a:srgbClr val="642565"/>
              </a:buClr>
              <a:buFont typeface="Arial" pitchFamily="34" charset="0"/>
              <a:buChar char="•"/>
              <a:defRPr sz="1800">
                <a:solidFill>
                  <a:srgbClr val="5A5B5E"/>
                </a:solidFill>
              </a:defRPr>
            </a:lvl3pPr>
            <a:lvl4pPr>
              <a:buClr>
                <a:srgbClr val="642565"/>
              </a:buClr>
              <a:buFont typeface="Wingdings" pitchFamily="2" charset="2"/>
              <a:buChar char="§"/>
              <a:defRPr sz="1600">
                <a:solidFill>
                  <a:srgbClr val="5A5B5E"/>
                </a:solidFill>
              </a:defRPr>
            </a:lvl4pPr>
            <a:lvl5pPr>
              <a:buClr>
                <a:srgbClr val="642565"/>
              </a:buClr>
              <a:buFont typeface="Wingdings" pitchFamily="2" charset="2"/>
              <a:buChar char="§"/>
              <a:defRPr sz="1400">
                <a:solidFill>
                  <a:srgbClr val="5A5B5E"/>
                </a:solidFill>
              </a:defRPr>
            </a:lvl5pPr>
          </a:lstStyle>
          <a:p>
            <a:pPr lvl="0"/>
            <a:r>
              <a:rPr lang="pl-PL" smtClean="0"/>
              <a:t>Kliknij, aby edytować style wzorca tekstu</a:t>
            </a:r>
          </a:p>
          <a:p>
            <a:pPr lvl="1"/>
            <a:r>
              <a:rPr lang="pl-PL" smtClean="0"/>
              <a:t>Drugi poziom</a:t>
            </a:r>
          </a:p>
          <a:p>
            <a:pPr lvl="2"/>
            <a:r>
              <a:rPr lang="pl-PL" smtClean="0"/>
              <a:t>Trzeci poziom</a:t>
            </a:r>
          </a:p>
        </p:txBody>
      </p:sp>
      <p:sp>
        <p:nvSpPr>
          <p:cNvPr id="5"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a:solidFill>
                <a:prstClr val="black">
                  <a:tint val="75000"/>
                </a:prstClr>
              </a:solidFill>
            </a:endParaRPr>
          </a:p>
        </p:txBody>
      </p:sp>
      <p:sp>
        <p:nvSpPr>
          <p:cNvPr id="6"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smtClean="0">
                <a:solidFill>
                  <a:prstClr val="black">
                    <a:tint val="75000"/>
                  </a:prstClr>
                </a:solidFill>
              </a:rPr>
              <a:t>Folie </a:t>
            </a:r>
            <a:fld id="{9DE5E878-98C0-4758-B1C7-DB0F9977D4AD}"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092950" y="5153103"/>
            <a:ext cx="1666874" cy="403908"/>
          </a:xfrm>
          <a:prstGeom prst="rect">
            <a:avLst/>
          </a:prstGeom>
          <a:noFill/>
          <a:ln w="9525">
            <a:noFill/>
            <a:miter lim="800000"/>
            <a:headEnd/>
            <a:tailEnd/>
          </a:ln>
        </p:spPr>
      </p:pic>
      <p:pic>
        <p:nvPicPr>
          <p:cNvPr id="8"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2950" y="5153103"/>
            <a:ext cx="1666874" cy="403908"/>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5715000"/>
          </a:xfrm>
          <a:solidFill>
            <a:srgbClr val="33B5E3"/>
          </a:solidFill>
        </p:spPr>
        <p:txBody>
          <a:bodyPr lIns="540000">
            <a:normAutofit/>
          </a:bodyPr>
          <a:lstStyle>
            <a:lvl1pPr algn="l">
              <a:defRPr sz="2800" cap="all" baseline="0">
                <a:solidFill>
                  <a:schemeClr val="bg1"/>
                </a:solidFill>
              </a:defRPr>
            </a:lvl1pPr>
          </a:lstStyle>
          <a:p>
            <a:r>
              <a:rPr lang="pl-PL" smtClean="0"/>
              <a:t>Kliknij, aby edytować styl</a:t>
            </a:r>
            <a:endParaRPr lang="de-DE"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5715000"/>
          </a:xfrm>
          <a:solidFill>
            <a:srgbClr val="1F63AC"/>
          </a:solidFill>
        </p:spPr>
        <p:txBody>
          <a:bodyPr lIns="540000">
            <a:normAutofit/>
          </a:bodyPr>
          <a:lstStyle>
            <a:lvl1pPr algn="l">
              <a:defRPr sz="2800" cap="all" baseline="0">
                <a:solidFill>
                  <a:schemeClr val="bg1"/>
                </a:solidFill>
              </a:defRPr>
            </a:lvl1pPr>
          </a:lstStyle>
          <a:p>
            <a:r>
              <a:rPr lang="pl-PL" smtClean="0"/>
              <a:t>Kliknij, aby edytować styl</a:t>
            </a:r>
            <a:endParaRPr lang="de-DE"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5715000"/>
          </a:xfrm>
          <a:solidFill>
            <a:srgbClr val="DB291E"/>
          </a:solidFill>
        </p:spPr>
        <p:txBody>
          <a:bodyPr lIns="540000">
            <a:normAutofit/>
          </a:bodyPr>
          <a:lstStyle>
            <a:lvl1pPr algn="l">
              <a:defRPr sz="2800" cap="all" baseline="0">
                <a:solidFill>
                  <a:schemeClr val="bg1"/>
                </a:solidFill>
              </a:defRPr>
            </a:lvl1pPr>
          </a:lstStyle>
          <a:p>
            <a:r>
              <a:rPr lang="pl-PL" smtClean="0"/>
              <a:t>Kliknij, aby edytować styl</a:t>
            </a:r>
            <a:endParaRPr lang="de-DE"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5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5715000"/>
          </a:xfrm>
          <a:solidFill>
            <a:srgbClr val="F88600"/>
          </a:solidFill>
        </p:spPr>
        <p:txBody>
          <a:bodyPr lIns="540000">
            <a:normAutofit/>
          </a:bodyPr>
          <a:lstStyle>
            <a:lvl1pPr algn="l">
              <a:defRPr sz="2800" cap="all" baseline="0">
                <a:solidFill>
                  <a:schemeClr val="bg1"/>
                </a:solidFill>
              </a:defRPr>
            </a:lvl1pPr>
          </a:lstStyle>
          <a:p>
            <a:r>
              <a:rPr lang="pl-PL" smtClean="0"/>
              <a:t>Kliknij, aby edytować styl</a:t>
            </a:r>
            <a:endParaRPr lang="de-DE"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6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5715000"/>
          </a:xfrm>
          <a:solidFill>
            <a:srgbClr val="642565"/>
          </a:solidFill>
        </p:spPr>
        <p:txBody>
          <a:bodyPr lIns="540000">
            <a:normAutofit/>
          </a:bodyPr>
          <a:lstStyle>
            <a:lvl1pPr algn="l">
              <a:defRPr sz="2800" cap="all" baseline="0">
                <a:solidFill>
                  <a:schemeClr val="bg1"/>
                </a:solidFill>
              </a:defRPr>
            </a:lvl1pPr>
          </a:lstStyle>
          <a:p>
            <a:r>
              <a:rPr lang="pl-PL" smtClean="0"/>
              <a:t>Kliknij, aby edytować styl</a:t>
            </a:r>
            <a:endParaRPr lang="de-DE"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7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5715000"/>
          </a:xfrm>
          <a:solidFill>
            <a:srgbClr val="5A5B5E"/>
          </a:solidFill>
        </p:spPr>
        <p:txBody>
          <a:bodyPr lIns="540000">
            <a:normAutofit/>
          </a:bodyPr>
          <a:lstStyle>
            <a:lvl1pPr algn="l">
              <a:defRPr sz="2800" cap="all" baseline="0">
                <a:solidFill>
                  <a:schemeClr val="bg1"/>
                </a:solidFill>
              </a:defRPr>
            </a:lvl1pPr>
          </a:lstStyle>
          <a:p>
            <a:r>
              <a:rPr lang="pl-PL" smtClean="0"/>
              <a:t>Kliknij, aby edytować styl</a:t>
            </a:r>
            <a:endParaRPr lang="de-DE"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8_Zwei Inhalte">
    <p:spTree>
      <p:nvGrpSpPr>
        <p:cNvPr id="1" name=""/>
        <p:cNvGrpSpPr/>
        <p:nvPr/>
      </p:nvGrpSpPr>
      <p:grpSpPr>
        <a:xfrm>
          <a:off x="0" y="0"/>
          <a:ext cx="0" cy="0"/>
          <a:chOff x="0" y="0"/>
          <a:chExt cx="0" cy="0"/>
        </a:xfrm>
      </p:grpSpPr>
      <p:sp>
        <p:nvSpPr>
          <p:cNvPr id="4" name="Titel 1"/>
          <p:cNvSpPr txBox="1">
            <a:spLocks/>
          </p:cNvSpPr>
          <p:nvPr/>
        </p:nvSpPr>
        <p:spPr>
          <a:xfrm>
            <a:off x="0" y="1"/>
            <a:ext cx="9144000" cy="937287"/>
          </a:xfrm>
          <a:prstGeom prst="rect">
            <a:avLst/>
          </a:prstGeom>
          <a:solidFill>
            <a:srgbClr val="642565"/>
          </a:solidFill>
        </p:spPr>
        <p:txBody>
          <a:bodyPr lIns="540000" anchor="ctr">
            <a:normAutofit/>
          </a:bodyPr>
          <a:lstStyle>
            <a:lvl1pPr algn="l" rtl="0" fontAlgn="base">
              <a:spcBef>
                <a:spcPct val="0"/>
              </a:spcBef>
              <a:spcAft>
                <a:spcPct val="0"/>
              </a:spcAft>
              <a:defRPr sz="2400" kern="1200" cap="all" baseline="0">
                <a:solidFill>
                  <a:schemeClr val="bg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r>
              <a:rPr lang="de-DE" dirty="0" smtClean="0"/>
              <a:t>Kontakt</a:t>
            </a:r>
            <a:endParaRPr lang="de-DE" dirty="0"/>
          </a:p>
        </p:txBody>
      </p:sp>
      <p:pic>
        <p:nvPicPr>
          <p:cNvPr id="5"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092950" y="5153103"/>
            <a:ext cx="1666874" cy="403908"/>
          </a:xfrm>
          <a:prstGeom prst="rect">
            <a:avLst/>
          </a:prstGeom>
          <a:noFill/>
          <a:ln w="9525">
            <a:noFill/>
            <a:miter lim="800000"/>
            <a:headEnd/>
            <a:tailEnd/>
          </a:ln>
        </p:spPr>
      </p:pic>
      <p:sp>
        <p:nvSpPr>
          <p:cNvPr id="6" name="Titel 1"/>
          <p:cNvSpPr txBox="1">
            <a:spLocks/>
          </p:cNvSpPr>
          <p:nvPr userDrawn="1"/>
        </p:nvSpPr>
        <p:spPr>
          <a:xfrm>
            <a:off x="0" y="1"/>
            <a:ext cx="9144000" cy="937287"/>
          </a:xfrm>
          <a:prstGeom prst="rect">
            <a:avLst/>
          </a:prstGeom>
          <a:solidFill>
            <a:srgbClr val="642565"/>
          </a:solidFill>
        </p:spPr>
        <p:txBody>
          <a:bodyPr lIns="540000" anchor="ctr">
            <a:normAutofit/>
          </a:bodyPr>
          <a:lstStyle>
            <a:lvl1pPr algn="l" rtl="0" fontAlgn="base">
              <a:spcBef>
                <a:spcPct val="0"/>
              </a:spcBef>
              <a:spcAft>
                <a:spcPct val="0"/>
              </a:spcAft>
              <a:defRPr sz="2400" kern="1200" cap="all" baseline="0">
                <a:solidFill>
                  <a:schemeClr val="bg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r>
              <a:rPr lang="de-DE" dirty="0" smtClean="0">
                <a:solidFill>
                  <a:prstClr val="white"/>
                </a:solidFill>
              </a:rPr>
              <a:t>Kontakt</a:t>
            </a:r>
            <a:endParaRPr lang="de-DE" dirty="0">
              <a:solidFill>
                <a:prstClr val="white"/>
              </a:solidFill>
            </a:endParaRP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2950" y="5153103"/>
            <a:ext cx="1666874" cy="403908"/>
          </a:xfrm>
          <a:prstGeom prst="rect">
            <a:avLst/>
          </a:prstGeom>
          <a:noFill/>
          <a:ln w="9525">
            <a:noFill/>
            <a:miter lim="800000"/>
            <a:headEnd/>
            <a:tailEnd/>
          </a:ln>
        </p:spPr>
      </p:pic>
    </p:spTree>
    <p:extLst>
      <p:ext uri="{BB962C8B-B14F-4D97-AF65-F5344CB8AC3E}">
        <p14:creationId xmlns:p14="http://schemas.microsoft.com/office/powerpoint/2010/main" val="17538606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9_Benutzerdefiniertes Layout">
    <p:bg>
      <p:bgPr>
        <a:solidFill>
          <a:srgbClr val="642565"/>
        </a:solidFill>
        <a:effectLst/>
      </p:bgPr>
    </p:bg>
    <p:spTree>
      <p:nvGrpSpPr>
        <p:cNvPr id="1" name=""/>
        <p:cNvGrpSpPr/>
        <p:nvPr/>
      </p:nvGrpSpPr>
      <p:grpSpPr>
        <a:xfrm>
          <a:off x="0" y="0"/>
          <a:ext cx="0" cy="0"/>
          <a:chOff x="0" y="0"/>
          <a:chExt cx="0" cy="0"/>
        </a:xfrm>
      </p:grpSpPr>
      <p:sp>
        <p:nvSpPr>
          <p:cNvPr id="4" name="Textfeld 3"/>
          <p:cNvSpPr txBox="1"/>
          <p:nvPr/>
        </p:nvSpPr>
        <p:spPr>
          <a:xfrm>
            <a:off x="399018" y="697260"/>
            <a:ext cx="1851789" cy="369332"/>
          </a:xfrm>
          <a:prstGeom prst="rect">
            <a:avLst/>
          </a:prstGeom>
          <a:noFill/>
        </p:spPr>
        <p:txBody>
          <a:bodyPr wrap="none" rtlCol="0">
            <a:spAutoFit/>
          </a:bodyPr>
          <a:lstStyle/>
          <a:p>
            <a:r>
              <a:rPr lang="de-DE" dirty="0" smtClean="0"/>
              <a:t>schindhelm.com</a:t>
            </a:r>
            <a:endParaRPr lang="de-DE" dirty="0"/>
          </a:p>
        </p:txBody>
      </p:sp>
      <p:sp>
        <p:nvSpPr>
          <p:cNvPr id="5" name="Textfeld 4"/>
          <p:cNvSpPr txBox="1"/>
          <p:nvPr/>
        </p:nvSpPr>
        <p:spPr>
          <a:xfrm>
            <a:off x="395536" y="5280511"/>
            <a:ext cx="8532439" cy="169277"/>
          </a:xfrm>
          <a:prstGeom prst="rect">
            <a:avLst/>
          </a:prstGeom>
          <a:noFill/>
        </p:spPr>
        <p:txBody>
          <a:bodyPr wrap="square" rtlCol="0">
            <a:spAutoFit/>
          </a:bodyPr>
          <a:lstStyle/>
          <a:p>
            <a:pPr marL="0" indent="0">
              <a:buNone/>
            </a:pPr>
            <a:r>
              <a:rPr lang="de-AT" sz="500" dirty="0" smtClean="0">
                <a:solidFill>
                  <a:schemeClr val="accent1">
                    <a:lumMod val="20000"/>
                    <a:lumOff val="80000"/>
                  </a:schemeClr>
                </a:solidFill>
              </a:rPr>
              <a:t>© </a:t>
            </a:r>
            <a:r>
              <a:rPr lang="pl-PL" sz="500" b="0" dirty="0" smtClean="0"/>
              <a:t>Kancelaria Prawna Schampera, Dubis,</a:t>
            </a:r>
            <a:r>
              <a:rPr lang="de-DE" sz="500" b="0" dirty="0" smtClean="0"/>
              <a:t> </a:t>
            </a:r>
            <a:r>
              <a:rPr lang="pl-PL" sz="500" b="0" dirty="0" smtClean="0"/>
              <a:t>Zając I Wspólnicy sp.k.</a:t>
            </a:r>
            <a:r>
              <a:rPr lang="de-DE" sz="500" b="0" dirty="0" smtClean="0"/>
              <a:t> </a:t>
            </a:r>
            <a:r>
              <a:rPr lang="de-AT" sz="500" baseline="0" dirty="0" smtClean="0">
                <a:solidFill>
                  <a:schemeClr val="accent1">
                    <a:lumMod val="20000"/>
                    <a:lumOff val="80000"/>
                  </a:schemeClr>
                </a:solidFill>
              </a:rPr>
              <a:t>| </a:t>
            </a:r>
            <a:r>
              <a:rPr lang="pl-PL" sz="500" b="0" dirty="0" smtClean="0"/>
              <a:t>Kancelaria Prawna Schampera, Dubis,</a:t>
            </a:r>
            <a:r>
              <a:rPr lang="de-DE" sz="500" b="0" dirty="0" smtClean="0"/>
              <a:t> </a:t>
            </a:r>
            <a:r>
              <a:rPr lang="pl-PL" sz="500" b="0" dirty="0" smtClean="0"/>
              <a:t>Zając I Wspólnicy sp.k.</a:t>
            </a:r>
            <a:r>
              <a:rPr lang="de-DE" sz="500" b="0" dirty="0" smtClean="0"/>
              <a:t> </a:t>
            </a:r>
            <a:r>
              <a:rPr lang="de-AT" sz="500" baseline="0" dirty="0" smtClean="0">
                <a:solidFill>
                  <a:schemeClr val="accent1">
                    <a:lumMod val="20000"/>
                    <a:lumOff val="80000"/>
                  </a:schemeClr>
                </a:solidFill>
              </a:rPr>
              <a:t>(SDZLEGAL Schindhelm) ist Mitglied der SCWP Schindhelm Services SE, Allianz europäischer Wirtschaftskanzleien.</a:t>
            </a:r>
            <a:endParaRPr lang="de-DE" sz="500" dirty="0">
              <a:solidFill>
                <a:schemeClr val="accent1">
                  <a:lumMod val="20000"/>
                  <a:lumOff val="80000"/>
                </a:schemeClr>
              </a:solidFill>
            </a:endParaRPr>
          </a:p>
        </p:txBody>
      </p:sp>
      <p:sp>
        <p:nvSpPr>
          <p:cNvPr id="6" name="Textfeld 5"/>
          <p:cNvSpPr txBox="1"/>
          <p:nvPr/>
        </p:nvSpPr>
        <p:spPr>
          <a:xfrm>
            <a:off x="399018" y="1489348"/>
            <a:ext cx="1236236" cy="2777683"/>
          </a:xfrm>
          <a:prstGeom prst="rect">
            <a:avLst/>
          </a:prstGeom>
          <a:noFill/>
        </p:spPr>
        <p:txBody>
          <a:bodyPr wrap="none" rtlCol="0">
            <a:spAutoFit/>
          </a:bodyPr>
          <a:lstStyle/>
          <a:p>
            <a:pPr>
              <a:lnSpc>
                <a:spcPct val="100000"/>
              </a:lnSpc>
            </a:pPr>
            <a:r>
              <a:rPr lang="de-AT" sz="900" b="1" dirty="0" smtClean="0"/>
              <a:t>AUSTRIA</a:t>
            </a:r>
            <a:endParaRPr lang="de-AT" sz="600" b="1" dirty="0" smtClean="0"/>
          </a:p>
          <a:p>
            <a:pPr>
              <a:lnSpc>
                <a:spcPct val="100000"/>
              </a:lnSpc>
            </a:pPr>
            <a:endParaRPr lang="de-AT" sz="600" dirty="0" smtClean="0"/>
          </a:p>
          <a:p>
            <a:pPr>
              <a:lnSpc>
                <a:spcPct val="100000"/>
              </a:lnSpc>
              <a:spcAft>
                <a:spcPts val="300"/>
              </a:spcAft>
            </a:pPr>
            <a:r>
              <a:rPr lang="de-AT" sz="800" b="0" dirty="0" smtClean="0"/>
              <a:t>GRAZ</a:t>
            </a:r>
          </a:p>
          <a:p>
            <a:pPr marL="0" indent="0">
              <a:lnSpc>
                <a:spcPct val="100000"/>
              </a:lnSpc>
              <a:buNone/>
            </a:pPr>
            <a:r>
              <a:rPr lang="de-DE" sz="600" b="1" dirty="0" smtClean="0">
                <a:solidFill>
                  <a:schemeClr val="tx1"/>
                </a:solidFill>
              </a:rPr>
              <a:t>SCWP SCHINDHELM</a:t>
            </a:r>
          </a:p>
          <a:p>
            <a:pPr marL="0" indent="0">
              <a:lnSpc>
                <a:spcPct val="100000"/>
              </a:lnSpc>
              <a:buNone/>
            </a:pPr>
            <a:r>
              <a:rPr lang="sk-SK" sz="600" b="0" dirty="0" smtClean="0">
                <a:solidFill>
                  <a:schemeClr val="tx1"/>
                </a:solidFill>
              </a:rPr>
              <a:t>Saxinger, Chalupsky &amp; Partner</a:t>
            </a:r>
          </a:p>
          <a:p>
            <a:pPr marL="0" indent="0">
              <a:lnSpc>
                <a:spcPct val="100000"/>
              </a:lnSpc>
              <a:buNone/>
            </a:pPr>
            <a:r>
              <a:rPr lang="de-DE" sz="600" b="0" dirty="0" smtClean="0">
                <a:solidFill>
                  <a:schemeClr val="tx1"/>
                </a:solidFill>
              </a:rPr>
              <a:t>Rechtsanwälte GmbH</a:t>
            </a:r>
          </a:p>
          <a:p>
            <a:pPr marL="0" indent="0">
              <a:lnSpc>
                <a:spcPct val="100000"/>
              </a:lnSpc>
              <a:buNone/>
            </a:pPr>
            <a:r>
              <a:rPr lang="it-IT" sz="600" dirty="0" smtClean="0"/>
              <a:t>graz@scwp.com</a:t>
            </a:r>
          </a:p>
          <a:p>
            <a:pPr>
              <a:lnSpc>
                <a:spcPct val="100000"/>
              </a:lnSpc>
            </a:pPr>
            <a:endParaRPr lang="de-AT" sz="600" b="1" baseline="0" dirty="0" smtClean="0"/>
          </a:p>
          <a:p>
            <a:pPr>
              <a:lnSpc>
                <a:spcPct val="100000"/>
              </a:lnSpc>
              <a:spcAft>
                <a:spcPts val="200"/>
              </a:spcAft>
            </a:pPr>
            <a:r>
              <a:rPr lang="de-AT" sz="800" b="0" dirty="0" smtClean="0"/>
              <a:t>LINZ</a:t>
            </a:r>
          </a:p>
          <a:p>
            <a:pPr marL="0" indent="0">
              <a:lnSpc>
                <a:spcPct val="100000"/>
              </a:lnSpc>
              <a:buNone/>
            </a:pPr>
            <a:r>
              <a:rPr lang="de-DE" sz="600" b="1" dirty="0" smtClean="0"/>
              <a:t>SCWP SCHINDHELM</a:t>
            </a:r>
          </a:p>
          <a:p>
            <a:pPr marL="0" indent="0">
              <a:lnSpc>
                <a:spcPct val="100000"/>
              </a:lnSpc>
              <a:buNone/>
            </a:pPr>
            <a:r>
              <a:rPr lang="sk-SK" sz="600" b="0" dirty="0" smtClean="0"/>
              <a:t>Saxinger, Chalupsky &amp; Partner</a:t>
            </a:r>
          </a:p>
          <a:p>
            <a:pPr marL="0" indent="0">
              <a:lnSpc>
                <a:spcPct val="100000"/>
              </a:lnSpc>
              <a:buNone/>
            </a:pPr>
            <a:r>
              <a:rPr lang="de-DE" sz="600" b="0" dirty="0" smtClean="0"/>
              <a:t>Rechtsanwälte GmbH</a:t>
            </a:r>
          </a:p>
          <a:p>
            <a:pPr marL="0" indent="0">
              <a:lnSpc>
                <a:spcPct val="100000"/>
              </a:lnSpc>
              <a:buNone/>
            </a:pPr>
            <a:r>
              <a:rPr lang="pl-PL" sz="600" dirty="0" smtClean="0"/>
              <a:t>linz@scwp.com</a:t>
            </a:r>
          </a:p>
          <a:p>
            <a:pPr>
              <a:lnSpc>
                <a:spcPct val="100000"/>
              </a:lnSpc>
            </a:pPr>
            <a:endParaRPr lang="de-DE" sz="600" b="1" dirty="0" smtClean="0"/>
          </a:p>
          <a:p>
            <a:pPr>
              <a:lnSpc>
                <a:spcPct val="100000"/>
              </a:lnSpc>
              <a:spcAft>
                <a:spcPts val="300"/>
              </a:spcAft>
            </a:pPr>
            <a:r>
              <a:rPr lang="de-AT" sz="800" b="0" dirty="0" smtClean="0"/>
              <a:t>WELS</a:t>
            </a:r>
            <a:endParaRPr lang="de-DE" sz="800" b="1" dirty="0" smtClean="0"/>
          </a:p>
          <a:p>
            <a:pPr marL="0" indent="0">
              <a:lnSpc>
                <a:spcPct val="100000"/>
              </a:lnSpc>
              <a:buNone/>
            </a:pPr>
            <a:r>
              <a:rPr lang="de-DE" sz="600" b="1" dirty="0" smtClean="0"/>
              <a:t>SCWP SCHINDHELM</a:t>
            </a:r>
          </a:p>
          <a:p>
            <a:pPr marL="0" indent="0">
              <a:lnSpc>
                <a:spcPct val="100000"/>
              </a:lnSpc>
              <a:buNone/>
            </a:pPr>
            <a:r>
              <a:rPr lang="sk-SK" sz="600" b="0" dirty="0" smtClean="0"/>
              <a:t>Saxinger, Chalupsky &amp; Partner</a:t>
            </a:r>
          </a:p>
          <a:p>
            <a:pPr marL="0" indent="0">
              <a:lnSpc>
                <a:spcPct val="100000"/>
              </a:lnSpc>
              <a:buNone/>
            </a:pPr>
            <a:r>
              <a:rPr lang="de-DE" sz="600" b="0" dirty="0" smtClean="0"/>
              <a:t>Rechtsanwälte GmbH</a:t>
            </a:r>
          </a:p>
          <a:p>
            <a:pPr marL="0" indent="0">
              <a:lnSpc>
                <a:spcPct val="100000"/>
              </a:lnSpc>
              <a:buNone/>
            </a:pPr>
            <a:r>
              <a:rPr lang="pl-PL" sz="600" dirty="0" err="1" smtClean="0"/>
              <a:t>wels@scwp.com</a:t>
            </a:r>
            <a:endParaRPr lang="de-DE" sz="600" b="1" baseline="0" dirty="0" smtClean="0"/>
          </a:p>
          <a:p>
            <a:pPr>
              <a:lnSpc>
                <a:spcPct val="100000"/>
              </a:lnSpc>
            </a:pPr>
            <a:endParaRPr lang="de-DE" sz="600" b="1" baseline="0" dirty="0" smtClean="0"/>
          </a:p>
          <a:p>
            <a:pPr>
              <a:lnSpc>
                <a:spcPct val="100000"/>
              </a:lnSpc>
              <a:spcAft>
                <a:spcPts val="200"/>
              </a:spcAft>
            </a:pPr>
            <a:r>
              <a:rPr lang="de-AT" sz="800" b="0" dirty="0" smtClean="0"/>
              <a:t>WIEN</a:t>
            </a:r>
            <a:endParaRPr lang="de-DE" sz="800" b="1" baseline="0" dirty="0" smtClean="0"/>
          </a:p>
          <a:p>
            <a:pPr marL="0" indent="0">
              <a:lnSpc>
                <a:spcPct val="100000"/>
              </a:lnSpc>
              <a:buNone/>
            </a:pPr>
            <a:r>
              <a:rPr lang="de-DE" sz="600" b="1" dirty="0" smtClean="0"/>
              <a:t>SCWP SCHINDHELM</a:t>
            </a:r>
          </a:p>
          <a:p>
            <a:pPr marL="0" indent="0">
              <a:lnSpc>
                <a:spcPct val="100000"/>
              </a:lnSpc>
              <a:buNone/>
            </a:pPr>
            <a:r>
              <a:rPr lang="sk-SK" sz="600" b="0" dirty="0" smtClean="0"/>
              <a:t>Saxinger, Chalupsky &amp; Partner</a:t>
            </a:r>
          </a:p>
          <a:p>
            <a:pPr marL="0" indent="0">
              <a:lnSpc>
                <a:spcPct val="100000"/>
              </a:lnSpc>
              <a:buNone/>
            </a:pPr>
            <a:r>
              <a:rPr lang="de-DE" sz="600" b="0" dirty="0" smtClean="0"/>
              <a:t>Rechtsanwälte GmbH</a:t>
            </a:r>
          </a:p>
          <a:p>
            <a:pPr marL="0" indent="0">
              <a:lnSpc>
                <a:spcPct val="100000"/>
              </a:lnSpc>
              <a:buNone/>
            </a:pPr>
            <a:r>
              <a:rPr lang="pl-PL" sz="600" dirty="0" smtClean="0"/>
              <a:t>wien@scwp.com</a:t>
            </a:r>
          </a:p>
          <a:p>
            <a:pPr marL="0" indent="0">
              <a:lnSpc>
                <a:spcPct val="100000"/>
              </a:lnSpc>
              <a:buNone/>
            </a:pPr>
            <a:endParaRPr lang="pl-PL" sz="600" dirty="0" smtClean="0"/>
          </a:p>
        </p:txBody>
      </p:sp>
      <p:sp>
        <p:nvSpPr>
          <p:cNvPr id="7" name="Textfeld 6"/>
          <p:cNvSpPr txBox="1"/>
          <p:nvPr/>
        </p:nvSpPr>
        <p:spPr>
          <a:xfrm>
            <a:off x="1907704" y="1489348"/>
            <a:ext cx="1698602" cy="3067506"/>
          </a:xfrm>
          <a:prstGeom prst="rect">
            <a:avLst/>
          </a:prstGeom>
          <a:noFill/>
        </p:spPr>
        <p:txBody>
          <a:bodyPr wrap="none" rtlCol="0">
            <a:spAutoFit/>
          </a:bodyPr>
          <a:lstStyle/>
          <a:p>
            <a:r>
              <a:rPr lang="de-AT" sz="900" b="1" dirty="0" smtClean="0"/>
              <a:t>BELGIUM</a:t>
            </a:r>
            <a:endParaRPr lang="de-AT" sz="600" dirty="0" smtClean="0"/>
          </a:p>
          <a:p>
            <a:endParaRPr lang="de-AT" sz="600" b="1" dirty="0" smtClean="0"/>
          </a:p>
          <a:p>
            <a:pPr>
              <a:spcAft>
                <a:spcPts val="300"/>
              </a:spcAft>
            </a:pPr>
            <a:r>
              <a:rPr lang="de-AT" sz="800" b="0" dirty="0" smtClean="0"/>
              <a:t>BRÜSSEL</a:t>
            </a:r>
            <a:endParaRPr lang="de-AT" sz="800" dirty="0" smtClean="0"/>
          </a:p>
          <a:p>
            <a:pPr marL="0" indent="0">
              <a:buNone/>
            </a:pPr>
            <a:r>
              <a:rPr lang="de-DE" sz="600" b="1" dirty="0" smtClean="0"/>
              <a:t>SCWP SCHINDHELM</a:t>
            </a:r>
          </a:p>
          <a:p>
            <a:pPr marL="0" indent="0">
              <a:buNone/>
            </a:pPr>
            <a:r>
              <a:rPr lang="sk-SK" sz="600" b="0" dirty="0" smtClean="0"/>
              <a:t>Saxinger, Chalupsky &amp; Partner</a:t>
            </a:r>
          </a:p>
          <a:p>
            <a:pPr marL="0" indent="0">
              <a:buNone/>
            </a:pPr>
            <a:r>
              <a:rPr lang="de-DE" sz="600" b="0" dirty="0" smtClean="0"/>
              <a:t>Rechtsanwälte GmbH</a:t>
            </a:r>
          </a:p>
          <a:p>
            <a:pPr marL="0" indent="0">
              <a:buNone/>
            </a:pPr>
            <a:r>
              <a:rPr lang="pl-PL" sz="600" dirty="0" err="1" smtClean="0"/>
              <a:t>brussels@scwp.com</a:t>
            </a:r>
            <a:r>
              <a:rPr lang="de-AT" sz="600" baseline="0" dirty="0" smtClean="0"/>
              <a:t/>
            </a:r>
            <a:br>
              <a:rPr lang="de-AT" sz="600" baseline="0" dirty="0" smtClean="0"/>
            </a:br>
            <a:endParaRPr lang="de-AT" sz="600" baseline="0" dirty="0" smtClean="0"/>
          </a:p>
          <a:p>
            <a:endParaRPr lang="de-AT" sz="600" baseline="0" dirty="0" smtClean="0"/>
          </a:p>
          <a:p>
            <a:r>
              <a:rPr lang="de-AT" sz="900" b="1" baseline="0" dirty="0" smtClean="0"/>
              <a:t>BULGARIA</a:t>
            </a:r>
            <a:endParaRPr lang="de-AT" sz="600" b="1" baseline="0" dirty="0" smtClean="0"/>
          </a:p>
          <a:p>
            <a:endParaRPr lang="de-AT" sz="600" b="1" baseline="0" dirty="0" smtClean="0"/>
          </a:p>
          <a:p>
            <a:pPr>
              <a:spcAft>
                <a:spcPts val="300"/>
              </a:spcAft>
            </a:pPr>
            <a:r>
              <a:rPr lang="de-AT" sz="800" b="0" baseline="0" dirty="0" smtClean="0"/>
              <a:t>BURGAS</a:t>
            </a:r>
            <a:endParaRPr lang="de-AT" sz="600" b="0" baseline="0" dirty="0" smtClean="0"/>
          </a:p>
          <a:p>
            <a:pPr marL="0" indent="0">
              <a:buNone/>
            </a:pPr>
            <a:r>
              <a:rPr lang="de-DE" sz="600" b="1" dirty="0" smtClean="0"/>
              <a:t>NOBLEX SCHINDHELM</a:t>
            </a:r>
          </a:p>
          <a:p>
            <a:pPr marL="0" indent="0">
              <a:buNone/>
            </a:pPr>
            <a:r>
              <a:rPr lang="pl-PL" sz="600" b="0" dirty="0" smtClean="0"/>
              <a:t>NOBLEX Ltd. - Law &amp; Business Consulting</a:t>
            </a:r>
          </a:p>
          <a:p>
            <a:pPr marL="0" indent="0">
              <a:buNone/>
            </a:pPr>
            <a:r>
              <a:rPr lang="fr-FR" sz="600" dirty="0" smtClean="0"/>
              <a:t>bourgas@noblexgroup.com</a:t>
            </a:r>
          </a:p>
          <a:p>
            <a:endParaRPr lang="de-DE" sz="600" b="1" dirty="0" smtClean="0"/>
          </a:p>
          <a:p>
            <a:pPr>
              <a:spcAft>
                <a:spcPts val="300"/>
              </a:spcAft>
            </a:pPr>
            <a:r>
              <a:rPr lang="de-AT" sz="800" b="0" baseline="0" dirty="0" smtClean="0"/>
              <a:t>SOFIA</a:t>
            </a:r>
            <a:endParaRPr lang="de-DE" sz="600" b="1" dirty="0" smtClean="0"/>
          </a:p>
          <a:p>
            <a:pPr marL="0" indent="0">
              <a:buNone/>
            </a:pPr>
            <a:r>
              <a:rPr lang="de-DE" sz="600" b="1" dirty="0" smtClean="0"/>
              <a:t>NOBLEX SCHINDHELM</a:t>
            </a:r>
          </a:p>
          <a:p>
            <a:pPr marL="0" indent="0">
              <a:buNone/>
            </a:pPr>
            <a:r>
              <a:rPr lang="pl-PL" sz="600" b="0" dirty="0" smtClean="0"/>
              <a:t>NOBLEX Ltd. - Law &amp; Business Consulting</a:t>
            </a:r>
          </a:p>
          <a:p>
            <a:pPr marL="0" indent="0">
              <a:buNone/>
            </a:pPr>
            <a:r>
              <a:rPr lang="en-US" sz="600" dirty="0" err="1" smtClean="0"/>
              <a:t>sofia@noblexgroup.com</a:t>
            </a:r>
            <a:endParaRPr lang="de-DE" sz="600" b="0" dirty="0" smtClean="0"/>
          </a:p>
          <a:p>
            <a:endParaRPr lang="de-DE" sz="600" b="0" dirty="0" smtClean="0"/>
          </a:p>
          <a:p>
            <a:endParaRPr lang="de-DE" sz="600" b="0" dirty="0" smtClean="0"/>
          </a:p>
          <a:p>
            <a:r>
              <a:rPr lang="de-AT" sz="900" b="1" dirty="0" smtClean="0"/>
              <a:t>CHINA</a:t>
            </a:r>
          </a:p>
          <a:p>
            <a:endParaRPr lang="de-AT" sz="600" dirty="0" smtClean="0"/>
          </a:p>
          <a:p>
            <a:pPr>
              <a:spcAft>
                <a:spcPts val="300"/>
              </a:spcAft>
            </a:pPr>
            <a:r>
              <a:rPr lang="de-AT" sz="800" dirty="0" smtClean="0"/>
              <a:t>SHANGHAI</a:t>
            </a:r>
            <a:endParaRPr lang="de-AT" sz="600" dirty="0" smtClean="0"/>
          </a:p>
          <a:p>
            <a:pPr marL="0" indent="0">
              <a:buNone/>
            </a:pPr>
            <a:r>
              <a:rPr lang="de-DE" sz="600" b="1" dirty="0" smtClean="0"/>
              <a:t>SCHINDHELM</a:t>
            </a:r>
          </a:p>
          <a:p>
            <a:pPr marL="0" indent="0">
              <a:buNone/>
            </a:pPr>
            <a:r>
              <a:rPr lang="de-DE" sz="600" b="0" dirty="0" smtClean="0"/>
              <a:t>Schindhelm Rechtsanwaltsgesellschaft mbH</a:t>
            </a:r>
          </a:p>
          <a:p>
            <a:pPr marL="0" indent="0">
              <a:buNone/>
            </a:pPr>
            <a:r>
              <a:rPr lang="de-DE" sz="600" dirty="0" err="1" smtClean="0"/>
              <a:t>shanghai@schindhelm.com</a:t>
            </a:r>
            <a:endParaRPr lang="de-DE" sz="600" dirty="0" smtClean="0"/>
          </a:p>
        </p:txBody>
      </p:sp>
      <p:sp>
        <p:nvSpPr>
          <p:cNvPr id="8" name="Textfeld 7"/>
          <p:cNvSpPr txBox="1"/>
          <p:nvPr/>
        </p:nvSpPr>
        <p:spPr>
          <a:xfrm>
            <a:off x="3707904" y="1489348"/>
            <a:ext cx="1698602" cy="2890534"/>
          </a:xfrm>
          <a:prstGeom prst="rect">
            <a:avLst/>
          </a:prstGeom>
          <a:noFill/>
        </p:spPr>
        <p:txBody>
          <a:bodyPr wrap="none" rtlCol="0">
            <a:spAutoFit/>
          </a:bodyPr>
          <a:lstStyle/>
          <a:p>
            <a:r>
              <a:rPr lang="de-AT" sz="900" b="1" baseline="0" dirty="0" smtClean="0"/>
              <a:t>CZECH REPUBLIC</a:t>
            </a:r>
          </a:p>
          <a:p>
            <a:endParaRPr lang="de-AT" sz="600" b="1" baseline="0" dirty="0" smtClean="0"/>
          </a:p>
          <a:p>
            <a:pPr>
              <a:spcAft>
                <a:spcPts val="300"/>
              </a:spcAft>
            </a:pPr>
            <a:r>
              <a:rPr lang="de-AT" sz="800" b="0" baseline="0" dirty="0" smtClean="0"/>
              <a:t>PILSEN</a:t>
            </a:r>
            <a:endParaRPr lang="de-AT" sz="600" b="0" baseline="0" dirty="0" smtClean="0"/>
          </a:p>
          <a:p>
            <a:pPr marL="0" indent="0">
              <a:buNone/>
            </a:pPr>
            <a:r>
              <a:rPr lang="de-DE" sz="600" b="1" dirty="0" smtClean="0"/>
              <a:t>SCWP SCHINDHELM</a:t>
            </a:r>
          </a:p>
          <a:p>
            <a:pPr marL="0" indent="0">
              <a:buNone/>
            </a:pPr>
            <a:r>
              <a:rPr lang="sk-SK" sz="600" b="0" dirty="0" smtClean="0"/>
              <a:t>Saxinger, Chalupsky &amp; Partner v.o.s</a:t>
            </a:r>
          </a:p>
          <a:p>
            <a:pPr marL="0" indent="0">
              <a:buNone/>
            </a:pPr>
            <a:r>
              <a:rPr lang="cs-CZ" sz="600" b="0" dirty="0" smtClean="0"/>
              <a:t>advokátní kancelář</a:t>
            </a:r>
          </a:p>
          <a:p>
            <a:pPr marL="0" indent="0">
              <a:buNone/>
            </a:pPr>
            <a:r>
              <a:rPr lang="pl-PL" sz="600" dirty="0" smtClean="0"/>
              <a:t>plzen@scwp.com</a:t>
            </a:r>
          </a:p>
          <a:p>
            <a:endParaRPr lang="de-DE" sz="600" b="1" dirty="0" smtClean="0"/>
          </a:p>
          <a:p>
            <a:pPr>
              <a:spcAft>
                <a:spcPts val="200"/>
              </a:spcAft>
            </a:pPr>
            <a:r>
              <a:rPr lang="de-DE" sz="800" b="0" dirty="0" smtClean="0"/>
              <a:t>PRAG</a:t>
            </a:r>
            <a:endParaRPr lang="de-DE" sz="600" b="0" dirty="0" smtClean="0"/>
          </a:p>
          <a:p>
            <a:pPr marL="0" indent="0">
              <a:buNone/>
            </a:pPr>
            <a:r>
              <a:rPr lang="de-DE" sz="600" b="1" dirty="0" smtClean="0"/>
              <a:t>SCWP SCHINDHELM</a:t>
            </a:r>
          </a:p>
          <a:p>
            <a:pPr marL="0" indent="0">
              <a:buNone/>
            </a:pPr>
            <a:r>
              <a:rPr lang="sk-SK" sz="600" b="0" dirty="0" smtClean="0"/>
              <a:t>Saxinger, Chalupsky &amp; Partner v.o.s</a:t>
            </a:r>
          </a:p>
          <a:p>
            <a:pPr marL="0" indent="0">
              <a:buNone/>
            </a:pPr>
            <a:r>
              <a:rPr lang="cs-CZ" sz="600" b="0" dirty="0" smtClean="0"/>
              <a:t>advokátní kancelář</a:t>
            </a:r>
          </a:p>
          <a:p>
            <a:pPr marL="0" indent="0">
              <a:buNone/>
            </a:pPr>
            <a:r>
              <a:rPr lang="pl-PL" sz="600" dirty="0" err="1" smtClean="0"/>
              <a:t>praha@scwp.com</a:t>
            </a:r>
            <a:endParaRPr lang="de-DE" sz="600" b="0" dirty="0" smtClean="0"/>
          </a:p>
          <a:p>
            <a:endParaRPr lang="de-DE" sz="600" b="1" baseline="0" dirty="0" smtClean="0"/>
          </a:p>
          <a:p>
            <a:endParaRPr lang="de-DE" sz="600" b="1" baseline="0" dirty="0" smtClean="0"/>
          </a:p>
          <a:p>
            <a:r>
              <a:rPr lang="de-AT" sz="900" b="1" baseline="0" dirty="0" smtClean="0"/>
              <a:t>GERMANY</a:t>
            </a:r>
            <a:endParaRPr lang="de-AT" sz="600" b="1" baseline="0" dirty="0" smtClean="0"/>
          </a:p>
          <a:p>
            <a:endParaRPr lang="de-AT" sz="600" b="1" baseline="0" dirty="0" smtClean="0"/>
          </a:p>
          <a:p>
            <a:pPr>
              <a:spcAft>
                <a:spcPts val="300"/>
              </a:spcAft>
            </a:pPr>
            <a:r>
              <a:rPr lang="de-AT" sz="800" b="0" baseline="0" dirty="0" smtClean="0"/>
              <a:t>HANNOVER</a:t>
            </a:r>
            <a:endParaRPr lang="de-AT" sz="600" b="0" baseline="0" dirty="0" smtClean="0"/>
          </a:p>
          <a:p>
            <a:pPr marL="0" indent="0">
              <a:buNone/>
            </a:pPr>
            <a:r>
              <a:rPr lang="de-DE" sz="600" b="1" dirty="0" smtClean="0"/>
              <a:t>SCHINDHELM</a:t>
            </a:r>
          </a:p>
          <a:p>
            <a:pPr marL="0" indent="0">
              <a:buNone/>
            </a:pPr>
            <a:r>
              <a:rPr lang="de-DE" sz="600" b="0" dirty="0" smtClean="0"/>
              <a:t>Schindhelm Rechtsanwaltsgesellschaft mbH</a:t>
            </a:r>
          </a:p>
          <a:p>
            <a:pPr marL="0" indent="0">
              <a:buNone/>
            </a:pPr>
            <a:r>
              <a:rPr lang="it-IT" sz="600" dirty="0" err="1" smtClean="0"/>
              <a:t>hannover@schindhelm.com</a:t>
            </a:r>
            <a:endParaRPr lang="it-IT" sz="600" dirty="0" smtClean="0"/>
          </a:p>
          <a:p>
            <a:endParaRPr lang="de-AT" sz="600" b="0" dirty="0" smtClean="0"/>
          </a:p>
          <a:p>
            <a:pPr>
              <a:spcAft>
                <a:spcPts val="300"/>
              </a:spcAft>
            </a:pPr>
            <a:r>
              <a:rPr lang="de-AT" sz="800" b="0" baseline="0" dirty="0" smtClean="0"/>
              <a:t>OSNABRÜCK</a:t>
            </a:r>
            <a:endParaRPr lang="de-AT" sz="600" b="0" baseline="0" dirty="0" smtClean="0"/>
          </a:p>
          <a:p>
            <a:pPr marL="0" indent="0">
              <a:buNone/>
            </a:pPr>
            <a:r>
              <a:rPr lang="de-DE" sz="600" b="1" dirty="0" smtClean="0"/>
              <a:t>SCHINDHELM</a:t>
            </a:r>
          </a:p>
          <a:p>
            <a:pPr marL="0" indent="0">
              <a:buNone/>
            </a:pPr>
            <a:r>
              <a:rPr lang="de-DE" sz="600" b="0" dirty="0" smtClean="0"/>
              <a:t>Schindhelm Rechtsanwaltsgesellschaft</a:t>
            </a:r>
            <a:r>
              <a:rPr lang="de-DE" sz="600" b="0" baseline="0" dirty="0" smtClean="0"/>
              <a:t> </a:t>
            </a:r>
            <a:r>
              <a:rPr lang="de-DE" sz="600" b="0" dirty="0" smtClean="0"/>
              <a:t>mbH</a:t>
            </a:r>
          </a:p>
          <a:p>
            <a:pPr marL="0" indent="0">
              <a:buNone/>
            </a:pPr>
            <a:r>
              <a:rPr lang="de-DE" sz="600" dirty="0" err="1" smtClean="0"/>
              <a:t>osnabrueck@schindhelm.com</a:t>
            </a:r>
            <a:endParaRPr lang="de-DE" sz="600" dirty="0" smtClean="0"/>
          </a:p>
        </p:txBody>
      </p:sp>
      <p:sp>
        <p:nvSpPr>
          <p:cNvPr id="9" name="Textfeld 8"/>
          <p:cNvSpPr txBox="1"/>
          <p:nvPr/>
        </p:nvSpPr>
        <p:spPr>
          <a:xfrm>
            <a:off x="5658084" y="1489348"/>
            <a:ext cx="1506204" cy="2516073"/>
          </a:xfrm>
          <a:prstGeom prst="rect">
            <a:avLst/>
          </a:prstGeom>
          <a:noFill/>
        </p:spPr>
        <p:txBody>
          <a:bodyPr wrap="none" rtlCol="0">
            <a:spAutoFit/>
          </a:bodyPr>
          <a:lstStyle/>
          <a:p>
            <a:r>
              <a:rPr lang="de-AT" sz="900" b="1" dirty="0" smtClean="0"/>
              <a:t>HUNGARY</a:t>
            </a:r>
            <a:endParaRPr lang="de-AT" sz="600" b="1" dirty="0" smtClean="0"/>
          </a:p>
          <a:p>
            <a:endParaRPr lang="de-AT" sz="600" dirty="0" smtClean="0"/>
          </a:p>
          <a:p>
            <a:pPr>
              <a:spcAft>
                <a:spcPts val="300"/>
              </a:spcAft>
            </a:pPr>
            <a:r>
              <a:rPr lang="de-AT" sz="800" dirty="0" smtClean="0"/>
              <a:t>BUDAPEST</a:t>
            </a:r>
            <a:endParaRPr lang="de-AT" sz="600" dirty="0" smtClean="0"/>
          </a:p>
          <a:p>
            <a:pPr marL="0" indent="0">
              <a:buNone/>
            </a:pPr>
            <a:r>
              <a:rPr lang="de-DE" sz="600" b="1" dirty="0" smtClean="0"/>
              <a:t>SCWP SCHINDHELM</a:t>
            </a:r>
          </a:p>
          <a:p>
            <a:pPr marL="0" indent="0">
              <a:buNone/>
            </a:pPr>
            <a:r>
              <a:rPr lang="hu-HU" sz="600" b="0" dirty="0" smtClean="0"/>
              <a:t>Zimányi &amp; Fakó Rechtsanwälte</a:t>
            </a:r>
          </a:p>
          <a:p>
            <a:pPr marL="0" indent="0">
              <a:buNone/>
            </a:pPr>
            <a:r>
              <a:rPr lang="pl-PL" sz="600" dirty="0" smtClean="0"/>
              <a:t>budapest@scwp.hu</a:t>
            </a:r>
          </a:p>
          <a:p>
            <a:pPr marL="0" indent="0">
              <a:buNone/>
            </a:pPr>
            <a:endParaRPr lang="de-AT" sz="600" baseline="0" dirty="0" smtClean="0"/>
          </a:p>
          <a:p>
            <a:endParaRPr lang="de-AT" sz="600" baseline="0" dirty="0" smtClean="0"/>
          </a:p>
          <a:p>
            <a:r>
              <a:rPr lang="de-AT" sz="900" b="1" baseline="0" dirty="0" smtClean="0"/>
              <a:t>POLAND</a:t>
            </a:r>
            <a:endParaRPr lang="de-AT" sz="600" b="1" baseline="0" dirty="0" smtClean="0"/>
          </a:p>
          <a:p>
            <a:endParaRPr lang="de-AT" sz="600" b="1" baseline="0" dirty="0" smtClean="0"/>
          </a:p>
          <a:p>
            <a:pPr>
              <a:spcAft>
                <a:spcPts val="300"/>
              </a:spcAft>
            </a:pPr>
            <a:r>
              <a:rPr lang="de-AT" sz="800" b="0" baseline="0" dirty="0" smtClean="0"/>
              <a:t>BRESLAU</a:t>
            </a:r>
            <a:endParaRPr lang="de-AT" sz="600" b="0" baseline="0" dirty="0" smtClean="0"/>
          </a:p>
          <a:p>
            <a:pPr marL="0" indent="0">
              <a:buNone/>
            </a:pPr>
            <a:r>
              <a:rPr lang="de-DE" sz="600" b="1" dirty="0" smtClean="0"/>
              <a:t>SDZLEGAL SCHINDHELM</a:t>
            </a:r>
          </a:p>
          <a:p>
            <a:pPr marL="0" indent="0">
              <a:buNone/>
            </a:pPr>
            <a:r>
              <a:rPr lang="pl-PL" sz="600" b="0" dirty="0" smtClean="0"/>
              <a:t>Kancelaria Prawna </a:t>
            </a:r>
            <a:r>
              <a:rPr lang="pl-PL" sz="600" b="0" dirty="0" err="1" smtClean="0"/>
              <a:t>Schampera</a:t>
            </a:r>
            <a:r>
              <a:rPr lang="pl-PL" sz="600" b="0" dirty="0" smtClean="0"/>
              <a:t>, </a:t>
            </a:r>
            <a:r>
              <a:rPr lang="pl-PL" sz="600" b="0" dirty="0" err="1" smtClean="0"/>
              <a:t>Dubis</a:t>
            </a:r>
            <a:r>
              <a:rPr lang="pl-PL" sz="600" b="0" dirty="0" smtClean="0"/>
              <a:t>,</a:t>
            </a:r>
          </a:p>
          <a:p>
            <a:pPr marL="0" indent="0">
              <a:buNone/>
            </a:pPr>
            <a:r>
              <a:rPr lang="pl-PL" sz="600" b="0" dirty="0" smtClean="0"/>
              <a:t>Zając I Wspólnicy </a:t>
            </a:r>
            <a:r>
              <a:rPr lang="pl-PL" sz="600" b="0" dirty="0" err="1" smtClean="0"/>
              <a:t>sp.k</a:t>
            </a:r>
            <a:r>
              <a:rPr lang="pl-PL" sz="600" b="0" dirty="0" smtClean="0"/>
              <a:t>.</a:t>
            </a:r>
          </a:p>
          <a:p>
            <a:pPr marL="0" indent="0">
              <a:buNone/>
            </a:pPr>
            <a:r>
              <a:rPr lang="pl-PL" sz="600" dirty="0" smtClean="0"/>
              <a:t>wroclaw@sdzlegal.pl</a:t>
            </a:r>
          </a:p>
          <a:p>
            <a:endParaRPr lang="de-DE" sz="600" b="1" dirty="0" smtClean="0"/>
          </a:p>
          <a:p>
            <a:pPr>
              <a:spcAft>
                <a:spcPts val="300"/>
              </a:spcAft>
            </a:pPr>
            <a:r>
              <a:rPr lang="de-DE" sz="800" b="0" dirty="0" smtClean="0"/>
              <a:t>WARSCHAU</a:t>
            </a:r>
            <a:endParaRPr lang="de-DE" sz="600" b="0" dirty="0" smtClean="0"/>
          </a:p>
          <a:p>
            <a:pPr marL="0" indent="0">
              <a:buNone/>
            </a:pPr>
            <a:r>
              <a:rPr lang="de-DE" sz="600" b="1" dirty="0" smtClean="0"/>
              <a:t>SDZLEGAL SCHINDHELM</a:t>
            </a:r>
          </a:p>
          <a:p>
            <a:pPr marL="0" indent="0">
              <a:buNone/>
            </a:pPr>
            <a:r>
              <a:rPr lang="pl-PL" sz="600" b="0" dirty="0" smtClean="0"/>
              <a:t>Kancelaria Prawna </a:t>
            </a:r>
            <a:r>
              <a:rPr lang="pl-PL" sz="600" b="0" dirty="0" err="1" smtClean="0"/>
              <a:t>Schampera</a:t>
            </a:r>
            <a:r>
              <a:rPr lang="pl-PL" sz="600" b="0" dirty="0" smtClean="0"/>
              <a:t>, </a:t>
            </a:r>
            <a:r>
              <a:rPr lang="pl-PL" sz="600" b="0" dirty="0" err="1" smtClean="0"/>
              <a:t>Dubis</a:t>
            </a:r>
            <a:r>
              <a:rPr lang="pl-PL" sz="600" b="0" dirty="0" smtClean="0"/>
              <a:t>,</a:t>
            </a:r>
          </a:p>
          <a:p>
            <a:pPr marL="0" indent="0">
              <a:buNone/>
            </a:pPr>
            <a:r>
              <a:rPr lang="pl-PL" sz="600" b="0" dirty="0" smtClean="0"/>
              <a:t>Zając I Wspólnicy </a:t>
            </a:r>
            <a:r>
              <a:rPr lang="pl-PL" sz="600" b="0" dirty="0" err="1" smtClean="0"/>
              <a:t>sp.k</a:t>
            </a:r>
            <a:r>
              <a:rPr lang="pl-PL" sz="600" b="0" dirty="0" smtClean="0"/>
              <a:t>.</a:t>
            </a:r>
          </a:p>
          <a:p>
            <a:pPr marL="0" indent="0">
              <a:buNone/>
            </a:pPr>
            <a:r>
              <a:rPr lang="pl-PL" sz="600" dirty="0" smtClean="0"/>
              <a:t>warszawa@sdzlegal.pl</a:t>
            </a:r>
          </a:p>
          <a:p>
            <a:endParaRPr lang="de-DE" sz="600" b="1" baseline="0" dirty="0" smtClean="0"/>
          </a:p>
        </p:txBody>
      </p:sp>
      <p:sp>
        <p:nvSpPr>
          <p:cNvPr id="10" name="Textfeld 9"/>
          <p:cNvSpPr txBox="1"/>
          <p:nvPr/>
        </p:nvSpPr>
        <p:spPr>
          <a:xfrm>
            <a:off x="7441805" y="1489348"/>
            <a:ext cx="1450675" cy="2469907"/>
          </a:xfrm>
          <a:prstGeom prst="rect">
            <a:avLst/>
          </a:prstGeom>
          <a:noFill/>
        </p:spPr>
        <p:txBody>
          <a:bodyPr wrap="none" rtlCol="0">
            <a:spAutoFit/>
          </a:bodyPr>
          <a:lstStyle/>
          <a:p>
            <a:r>
              <a:rPr lang="de-AT" sz="900" b="1" dirty="0" smtClean="0"/>
              <a:t>ROMANIA</a:t>
            </a:r>
            <a:endParaRPr lang="de-AT" sz="600" b="1" dirty="0" smtClean="0"/>
          </a:p>
          <a:p>
            <a:endParaRPr lang="de-AT" sz="600" dirty="0" smtClean="0"/>
          </a:p>
          <a:p>
            <a:pPr>
              <a:spcAft>
                <a:spcPts val="300"/>
              </a:spcAft>
            </a:pPr>
            <a:r>
              <a:rPr lang="de-AT" sz="800" dirty="0" smtClean="0"/>
              <a:t>BUKAREST</a:t>
            </a:r>
            <a:endParaRPr lang="de-AT" sz="600" dirty="0" smtClean="0"/>
          </a:p>
          <a:p>
            <a:pPr marL="0" indent="0">
              <a:buNone/>
            </a:pPr>
            <a:r>
              <a:rPr lang="de-DE" sz="600" b="1" dirty="0" smtClean="0"/>
              <a:t>SCHINDHELM</a:t>
            </a:r>
          </a:p>
          <a:p>
            <a:pPr marL="0" indent="0">
              <a:buNone/>
            </a:pPr>
            <a:r>
              <a:rPr lang="fi-FI" sz="600" b="0" dirty="0" err="1" smtClean="0"/>
              <a:t>Schindhelm</a:t>
            </a:r>
            <a:r>
              <a:rPr lang="fi-FI" sz="600" b="0" dirty="0" smtClean="0"/>
              <a:t> &amp; </a:t>
            </a:r>
            <a:r>
              <a:rPr lang="fi-FI" sz="600" b="0" dirty="0" err="1" smtClean="0"/>
              <a:t>Asociatii</a:t>
            </a:r>
            <a:r>
              <a:rPr lang="fi-FI" sz="600" b="0" dirty="0" smtClean="0"/>
              <a:t> S.C.A.</a:t>
            </a:r>
          </a:p>
          <a:p>
            <a:pPr marL="0" indent="0">
              <a:buNone/>
            </a:pPr>
            <a:r>
              <a:rPr lang="de-DE" sz="600" dirty="0" err="1" smtClean="0"/>
              <a:t>bukarest@schindhelm.com</a:t>
            </a:r>
            <a:r>
              <a:rPr lang="de-AT" sz="600" baseline="0" dirty="0" smtClean="0"/>
              <a:t/>
            </a:r>
            <a:br>
              <a:rPr lang="de-AT" sz="600" baseline="0" dirty="0" smtClean="0"/>
            </a:br>
            <a:endParaRPr lang="de-AT" sz="600" baseline="0" dirty="0" smtClean="0"/>
          </a:p>
          <a:p>
            <a:endParaRPr lang="de-AT" sz="600" baseline="0" dirty="0" smtClean="0"/>
          </a:p>
          <a:p>
            <a:r>
              <a:rPr lang="de-AT" sz="900" b="1" baseline="0" dirty="0" smtClean="0"/>
              <a:t>SLOVAKIA</a:t>
            </a:r>
            <a:endParaRPr lang="de-AT" sz="600" b="1" baseline="0" dirty="0" smtClean="0"/>
          </a:p>
          <a:p>
            <a:endParaRPr lang="de-AT" sz="600" b="1" baseline="0" dirty="0" smtClean="0"/>
          </a:p>
          <a:p>
            <a:pPr>
              <a:spcAft>
                <a:spcPts val="200"/>
              </a:spcAft>
            </a:pPr>
            <a:r>
              <a:rPr lang="de-AT" sz="800" b="0" baseline="0" dirty="0" smtClean="0"/>
              <a:t>BRATISLAVA</a:t>
            </a:r>
            <a:endParaRPr lang="de-AT" sz="600" b="0" baseline="0" dirty="0" smtClean="0"/>
          </a:p>
          <a:p>
            <a:pPr marL="0" indent="0">
              <a:buNone/>
            </a:pPr>
            <a:r>
              <a:rPr lang="de-DE" sz="600" b="1" dirty="0" smtClean="0"/>
              <a:t>SCWP SCHINDHELM</a:t>
            </a:r>
          </a:p>
          <a:p>
            <a:pPr marL="0" indent="0">
              <a:buNone/>
            </a:pPr>
            <a:r>
              <a:rPr lang="nb-NO" sz="600" b="0" dirty="0" err="1" smtClean="0"/>
              <a:t>Saxinger</a:t>
            </a:r>
            <a:r>
              <a:rPr lang="nb-NO" sz="600" b="0" dirty="0" smtClean="0"/>
              <a:t>, </a:t>
            </a:r>
            <a:r>
              <a:rPr lang="nb-NO" sz="600" b="0" dirty="0" err="1" smtClean="0"/>
              <a:t>Chalupsky</a:t>
            </a:r>
            <a:r>
              <a:rPr lang="nb-NO" sz="600" b="0" dirty="0" smtClean="0"/>
              <a:t> &amp; Partner </a:t>
            </a:r>
            <a:r>
              <a:rPr lang="nb-NO" sz="600" b="0" dirty="0" err="1" smtClean="0"/>
              <a:t>s.r.o</a:t>
            </a:r>
            <a:r>
              <a:rPr lang="nb-NO" sz="600" b="0" dirty="0" smtClean="0"/>
              <a:t>.</a:t>
            </a:r>
          </a:p>
          <a:p>
            <a:pPr marL="0" indent="0">
              <a:buNone/>
            </a:pPr>
            <a:r>
              <a:rPr lang="sk-SK" sz="600" kern="1200" dirty="0" smtClean="0">
                <a:solidFill>
                  <a:schemeClr val="tx1"/>
                </a:solidFill>
                <a:latin typeface="Arial" charset="0"/>
                <a:ea typeface="+mn-ea"/>
                <a:cs typeface="+mn-cs"/>
              </a:rPr>
              <a:t>bratislava@schindhelm.com</a:t>
            </a:r>
          </a:p>
          <a:p>
            <a:pPr marL="0" indent="0">
              <a:buNone/>
            </a:pPr>
            <a:endParaRPr lang="de-DE" sz="600" b="0" dirty="0" smtClean="0"/>
          </a:p>
          <a:p>
            <a:endParaRPr lang="de-DE" sz="600" b="1" dirty="0" smtClean="0"/>
          </a:p>
          <a:p>
            <a:r>
              <a:rPr lang="de-DE" sz="900" b="1" dirty="0" smtClean="0"/>
              <a:t>TURKEY</a:t>
            </a:r>
            <a:endParaRPr lang="de-DE" sz="600" b="1" dirty="0" smtClean="0"/>
          </a:p>
          <a:p>
            <a:endParaRPr lang="de-DE" sz="600" b="1" dirty="0" smtClean="0"/>
          </a:p>
          <a:p>
            <a:pPr>
              <a:spcAft>
                <a:spcPts val="300"/>
              </a:spcAft>
            </a:pPr>
            <a:r>
              <a:rPr lang="de-DE" sz="800" b="0" dirty="0" smtClean="0"/>
              <a:t>ISTANBUL</a:t>
            </a:r>
            <a:endParaRPr lang="de-DE" sz="600" b="0" dirty="0" smtClean="0"/>
          </a:p>
          <a:p>
            <a:pPr marL="0" indent="0">
              <a:buNone/>
            </a:pPr>
            <a:r>
              <a:rPr lang="de-DE" sz="600" b="1" dirty="0" smtClean="0"/>
              <a:t>SCHINDHELM</a:t>
            </a:r>
          </a:p>
          <a:p>
            <a:pPr marL="0" indent="0">
              <a:buNone/>
            </a:pPr>
            <a:r>
              <a:rPr lang="tr-TR" sz="600" b="0" dirty="0" smtClean="0"/>
              <a:t>Dr. </a:t>
            </a:r>
            <a:r>
              <a:rPr lang="tr-TR" sz="600" b="0" dirty="0" err="1" smtClean="0"/>
              <a:t>Dogan</a:t>
            </a:r>
            <a:r>
              <a:rPr lang="tr-TR" sz="600" b="0" dirty="0" smtClean="0"/>
              <a:t> &amp; Koyuncu </a:t>
            </a:r>
            <a:r>
              <a:rPr lang="tr-TR" sz="600" b="0" dirty="0" err="1" smtClean="0"/>
              <a:t>Rechtsanwälte</a:t>
            </a:r>
            <a:endParaRPr lang="tr-TR" sz="600" b="0" dirty="0" smtClean="0"/>
          </a:p>
          <a:p>
            <a:pPr marL="0" indent="0">
              <a:buNone/>
            </a:pPr>
            <a:r>
              <a:rPr lang="tr-TR" sz="600" dirty="0" err="1" smtClean="0"/>
              <a:t>istanbul@schindhelm.com</a:t>
            </a:r>
            <a:endParaRPr lang="tr-TR" sz="600" dirty="0" smtClean="0"/>
          </a:p>
        </p:txBody>
      </p:sp>
      <p:sp>
        <p:nvSpPr>
          <p:cNvPr id="11" name="Textfeld 3"/>
          <p:cNvSpPr txBox="1"/>
          <p:nvPr userDrawn="1"/>
        </p:nvSpPr>
        <p:spPr>
          <a:xfrm>
            <a:off x="399024" y="697260"/>
            <a:ext cx="1851789" cy="369332"/>
          </a:xfrm>
          <a:prstGeom prst="rect">
            <a:avLst/>
          </a:prstGeom>
          <a:noFill/>
        </p:spPr>
        <p:txBody>
          <a:bodyPr wrap="none" rtlCol="0">
            <a:spAutoFit/>
          </a:bodyPr>
          <a:lstStyle/>
          <a:p>
            <a:r>
              <a:rPr lang="de-DE" dirty="0" smtClean="0">
                <a:solidFill>
                  <a:prstClr val="white"/>
                </a:solidFill>
              </a:rPr>
              <a:t>schindhelm.com</a:t>
            </a:r>
            <a:endParaRPr lang="de-DE" dirty="0">
              <a:solidFill>
                <a:prstClr val="white"/>
              </a:solidFill>
            </a:endParaRPr>
          </a:p>
        </p:txBody>
      </p:sp>
      <p:sp>
        <p:nvSpPr>
          <p:cNvPr id="12" name="Textfeld 4"/>
          <p:cNvSpPr txBox="1"/>
          <p:nvPr userDrawn="1"/>
        </p:nvSpPr>
        <p:spPr>
          <a:xfrm>
            <a:off x="395542" y="5280514"/>
            <a:ext cx="8532439" cy="169277"/>
          </a:xfrm>
          <a:prstGeom prst="rect">
            <a:avLst/>
          </a:prstGeom>
          <a:noFill/>
        </p:spPr>
        <p:txBody>
          <a:bodyPr wrap="square" rtlCol="0">
            <a:spAutoFit/>
          </a:bodyPr>
          <a:lstStyle/>
          <a:p>
            <a:r>
              <a:rPr lang="de-AT" sz="500" dirty="0" smtClean="0">
                <a:solidFill>
                  <a:srgbClr val="642565">
                    <a:lumMod val="20000"/>
                    <a:lumOff val="80000"/>
                  </a:srgbClr>
                </a:solidFill>
              </a:rPr>
              <a:t>© </a:t>
            </a:r>
            <a:r>
              <a:rPr lang="pl-PL" sz="500" dirty="0" smtClean="0">
                <a:solidFill>
                  <a:prstClr val="white"/>
                </a:solidFill>
              </a:rPr>
              <a:t>Kancelaria Prawna Schampera, Dubis,</a:t>
            </a:r>
            <a:r>
              <a:rPr lang="de-DE" sz="500" dirty="0" smtClean="0">
                <a:solidFill>
                  <a:prstClr val="white"/>
                </a:solidFill>
              </a:rPr>
              <a:t> </a:t>
            </a:r>
            <a:r>
              <a:rPr lang="pl-PL" sz="500" dirty="0" smtClean="0">
                <a:solidFill>
                  <a:prstClr val="white"/>
                </a:solidFill>
              </a:rPr>
              <a:t>Zając I Wspólnicy sp.k.</a:t>
            </a:r>
            <a:r>
              <a:rPr lang="de-DE" sz="500" dirty="0" smtClean="0">
                <a:solidFill>
                  <a:prstClr val="white"/>
                </a:solidFill>
              </a:rPr>
              <a:t> </a:t>
            </a:r>
            <a:r>
              <a:rPr lang="de-AT" sz="500" dirty="0" smtClean="0">
                <a:solidFill>
                  <a:srgbClr val="642565">
                    <a:lumMod val="20000"/>
                    <a:lumOff val="80000"/>
                  </a:srgbClr>
                </a:solidFill>
              </a:rPr>
              <a:t>| </a:t>
            </a:r>
            <a:r>
              <a:rPr lang="pl-PL" sz="500" dirty="0" smtClean="0">
                <a:solidFill>
                  <a:prstClr val="white"/>
                </a:solidFill>
              </a:rPr>
              <a:t>Kancelaria Prawna Schampera, Dubis,</a:t>
            </a:r>
            <a:r>
              <a:rPr lang="de-DE" sz="500" dirty="0" smtClean="0">
                <a:solidFill>
                  <a:prstClr val="white"/>
                </a:solidFill>
              </a:rPr>
              <a:t> </a:t>
            </a:r>
            <a:r>
              <a:rPr lang="pl-PL" sz="500" dirty="0" smtClean="0">
                <a:solidFill>
                  <a:prstClr val="white"/>
                </a:solidFill>
              </a:rPr>
              <a:t>Zając I Wspólnicy sp.k.</a:t>
            </a:r>
            <a:r>
              <a:rPr lang="de-DE" sz="500" dirty="0" smtClean="0">
                <a:solidFill>
                  <a:prstClr val="white"/>
                </a:solidFill>
              </a:rPr>
              <a:t> </a:t>
            </a:r>
            <a:r>
              <a:rPr lang="de-AT" sz="500" dirty="0" smtClean="0">
                <a:solidFill>
                  <a:srgbClr val="642565">
                    <a:lumMod val="20000"/>
                    <a:lumOff val="80000"/>
                  </a:srgbClr>
                </a:solidFill>
              </a:rPr>
              <a:t>(SDZLEGAL Schindhelm) ist Mitglied der SCWP Schindhelm Services SE, Allianz europäischer Wirtschaftskanzleien.</a:t>
            </a:r>
            <a:endParaRPr lang="de-DE" sz="500" dirty="0">
              <a:solidFill>
                <a:srgbClr val="642565">
                  <a:lumMod val="20000"/>
                  <a:lumOff val="80000"/>
                </a:srgbClr>
              </a:solidFill>
            </a:endParaRPr>
          </a:p>
        </p:txBody>
      </p:sp>
      <p:sp>
        <p:nvSpPr>
          <p:cNvPr id="13" name="Textfeld 5"/>
          <p:cNvSpPr txBox="1"/>
          <p:nvPr userDrawn="1"/>
        </p:nvSpPr>
        <p:spPr>
          <a:xfrm>
            <a:off x="399023" y="1489349"/>
            <a:ext cx="1241045" cy="2790508"/>
          </a:xfrm>
          <a:prstGeom prst="rect">
            <a:avLst/>
          </a:prstGeom>
          <a:noFill/>
        </p:spPr>
        <p:txBody>
          <a:bodyPr wrap="none" rtlCol="0">
            <a:spAutoFit/>
          </a:bodyPr>
          <a:lstStyle/>
          <a:p>
            <a:r>
              <a:rPr lang="de-AT" sz="900" b="1" dirty="0" smtClean="0">
                <a:solidFill>
                  <a:prstClr val="white"/>
                </a:solidFill>
              </a:rPr>
              <a:t>AUSTRIA</a:t>
            </a:r>
            <a:endParaRPr lang="de-AT" sz="600" b="1" dirty="0" smtClean="0">
              <a:solidFill>
                <a:prstClr val="white"/>
              </a:solidFill>
            </a:endParaRPr>
          </a:p>
          <a:p>
            <a:endParaRPr lang="de-AT" sz="600" dirty="0" smtClean="0">
              <a:solidFill>
                <a:prstClr val="white"/>
              </a:solidFill>
            </a:endParaRPr>
          </a:p>
          <a:p>
            <a:pPr>
              <a:spcAft>
                <a:spcPts val="300"/>
              </a:spcAft>
            </a:pPr>
            <a:r>
              <a:rPr lang="de-AT" sz="800" dirty="0" smtClean="0">
                <a:solidFill>
                  <a:prstClr val="white"/>
                </a:solidFill>
              </a:rPr>
              <a:t>GRAZ</a:t>
            </a:r>
          </a:p>
          <a:p>
            <a:r>
              <a:rPr lang="de-DE" sz="600" b="1" dirty="0" smtClean="0">
                <a:solidFill>
                  <a:prstClr val="white"/>
                </a:solidFill>
              </a:rPr>
              <a:t>SCWP SCHINDHELM</a:t>
            </a:r>
          </a:p>
          <a:p>
            <a:r>
              <a:rPr lang="sk-SK" sz="600" dirty="0" smtClean="0">
                <a:solidFill>
                  <a:prstClr val="white"/>
                </a:solidFill>
              </a:rPr>
              <a:t>Saxinger, Chalupsky &amp; Partner</a:t>
            </a:r>
          </a:p>
          <a:p>
            <a:r>
              <a:rPr lang="de-DE" sz="600" dirty="0" smtClean="0">
                <a:solidFill>
                  <a:prstClr val="white"/>
                </a:solidFill>
              </a:rPr>
              <a:t>Rechtsanwälte GmbH</a:t>
            </a:r>
          </a:p>
          <a:p>
            <a:r>
              <a:rPr lang="it-IT" sz="600" dirty="0" smtClean="0">
                <a:solidFill>
                  <a:prstClr val="white"/>
                </a:solidFill>
              </a:rPr>
              <a:t>graz@scwp.com</a:t>
            </a:r>
          </a:p>
          <a:p>
            <a:endParaRPr lang="de-AT" sz="600" b="1" dirty="0" smtClean="0">
              <a:solidFill>
                <a:prstClr val="white"/>
              </a:solidFill>
            </a:endParaRPr>
          </a:p>
          <a:p>
            <a:pPr>
              <a:spcAft>
                <a:spcPts val="200"/>
              </a:spcAft>
            </a:pPr>
            <a:r>
              <a:rPr lang="de-AT" sz="800" dirty="0" smtClean="0">
                <a:solidFill>
                  <a:prstClr val="white"/>
                </a:solidFill>
              </a:rPr>
              <a:t>LINZ</a:t>
            </a:r>
          </a:p>
          <a:p>
            <a:r>
              <a:rPr lang="de-DE" sz="600" b="1" dirty="0" smtClean="0">
                <a:solidFill>
                  <a:prstClr val="white"/>
                </a:solidFill>
              </a:rPr>
              <a:t>SCWP SCHINDHELM</a:t>
            </a:r>
          </a:p>
          <a:p>
            <a:r>
              <a:rPr lang="sk-SK" sz="600" dirty="0" smtClean="0">
                <a:solidFill>
                  <a:prstClr val="white"/>
                </a:solidFill>
              </a:rPr>
              <a:t>Saxinger, Chalupsky &amp; Partner</a:t>
            </a:r>
          </a:p>
          <a:p>
            <a:r>
              <a:rPr lang="de-DE" sz="600" dirty="0" smtClean="0">
                <a:solidFill>
                  <a:prstClr val="white"/>
                </a:solidFill>
              </a:rPr>
              <a:t>Rechtsanwälte GmbH</a:t>
            </a:r>
          </a:p>
          <a:p>
            <a:r>
              <a:rPr lang="pl-PL" sz="600" dirty="0" smtClean="0">
                <a:solidFill>
                  <a:prstClr val="white"/>
                </a:solidFill>
              </a:rPr>
              <a:t>linz@scwp.com</a:t>
            </a:r>
          </a:p>
          <a:p>
            <a:endParaRPr lang="de-DE" sz="600" b="1" dirty="0" smtClean="0">
              <a:solidFill>
                <a:prstClr val="white"/>
              </a:solidFill>
            </a:endParaRPr>
          </a:p>
          <a:p>
            <a:pPr>
              <a:spcAft>
                <a:spcPts val="300"/>
              </a:spcAft>
            </a:pPr>
            <a:r>
              <a:rPr lang="de-AT" sz="800" dirty="0" smtClean="0">
                <a:solidFill>
                  <a:prstClr val="white"/>
                </a:solidFill>
              </a:rPr>
              <a:t>WELS</a:t>
            </a:r>
            <a:endParaRPr lang="de-DE" sz="800" b="1" dirty="0" smtClean="0">
              <a:solidFill>
                <a:prstClr val="white"/>
              </a:solidFill>
            </a:endParaRPr>
          </a:p>
          <a:p>
            <a:r>
              <a:rPr lang="de-DE" sz="600" b="1" dirty="0" smtClean="0">
                <a:solidFill>
                  <a:prstClr val="white"/>
                </a:solidFill>
              </a:rPr>
              <a:t>SCWP SCHINDHELM</a:t>
            </a:r>
          </a:p>
          <a:p>
            <a:r>
              <a:rPr lang="sk-SK" sz="600" dirty="0" smtClean="0">
                <a:solidFill>
                  <a:prstClr val="white"/>
                </a:solidFill>
              </a:rPr>
              <a:t>Saxinger, Chalupsky &amp; Partner</a:t>
            </a:r>
          </a:p>
          <a:p>
            <a:r>
              <a:rPr lang="de-DE" sz="600" dirty="0" smtClean="0">
                <a:solidFill>
                  <a:prstClr val="white"/>
                </a:solidFill>
              </a:rPr>
              <a:t>Rechtsanwälte GmbH</a:t>
            </a:r>
          </a:p>
          <a:p>
            <a:r>
              <a:rPr lang="pl-PL" sz="600" dirty="0" smtClean="0">
                <a:solidFill>
                  <a:prstClr val="white"/>
                </a:solidFill>
              </a:rPr>
              <a:t>wels@scwp.com</a:t>
            </a:r>
            <a:endParaRPr lang="de-DE" sz="600" b="1" dirty="0" smtClean="0">
              <a:solidFill>
                <a:prstClr val="white"/>
              </a:solidFill>
            </a:endParaRPr>
          </a:p>
          <a:p>
            <a:endParaRPr lang="de-DE" sz="600" b="1" dirty="0" smtClean="0">
              <a:solidFill>
                <a:prstClr val="white"/>
              </a:solidFill>
            </a:endParaRPr>
          </a:p>
          <a:p>
            <a:pPr>
              <a:spcAft>
                <a:spcPts val="200"/>
              </a:spcAft>
            </a:pPr>
            <a:r>
              <a:rPr lang="de-AT" sz="800" dirty="0" smtClean="0">
                <a:solidFill>
                  <a:prstClr val="white"/>
                </a:solidFill>
              </a:rPr>
              <a:t>WIEN</a:t>
            </a:r>
            <a:endParaRPr lang="de-DE" sz="800" b="1" dirty="0" smtClean="0">
              <a:solidFill>
                <a:prstClr val="white"/>
              </a:solidFill>
            </a:endParaRPr>
          </a:p>
          <a:p>
            <a:r>
              <a:rPr lang="de-DE" sz="600" b="1" dirty="0" smtClean="0">
                <a:solidFill>
                  <a:prstClr val="white"/>
                </a:solidFill>
              </a:rPr>
              <a:t>SCWP SCHINDHELM</a:t>
            </a:r>
          </a:p>
          <a:p>
            <a:r>
              <a:rPr lang="sk-SK" sz="600" dirty="0" smtClean="0">
                <a:solidFill>
                  <a:prstClr val="white"/>
                </a:solidFill>
              </a:rPr>
              <a:t>Saxinger, Chalupsky &amp; Partner</a:t>
            </a:r>
          </a:p>
          <a:p>
            <a:r>
              <a:rPr lang="de-DE" sz="600" dirty="0" smtClean="0">
                <a:solidFill>
                  <a:prstClr val="white"/>
                </a:solidFill>
              </a:rPr>
              <a:t>Rechtsanwälte GmbH</a:t>
            </a:r>
          </a:p>
          <a:p>
            <a:r>
              <a:rPr lang="pl-PL" sz="600" dirty="0" smtClean="0">
                <a:solidFill>
                  <a:prstClr val="white"/>
                </a:solidFill>
              </a:rPr>
              <a:t>wien@scwp.com</a:t>
            </a:r>
          </a:p>
          <a:p>
            <a:endParaRPr lang="pl-PL" sz="600" dirty="0" smtClean="0">
              <a:solidFill>
                <a:prstClr val="white"/>
              </a:solidFill>
            </a:endParaRPr>
          </a:p>
        </p:txBody>
      </p:sp>
      <p:sp>
        <p:nvSpPr>
          <p:cNvPr id="14" name="Textfeld 6"/>
          <p:cNvSpPr txBox="1"/>
          <p:nvPr userDrawn="1"/>
        </p:nvSpPr>
        <p:spPr>
          <a:xfrm>
            <a:off x="1907709" y="1489349"/>
            <a:ext cx="1707519" cy="3093154"/>
          </a:xfrm>
          <a:prstGeom prst="rect">
            <a:avLst/>
          </a:prstGeom>
          <a:noFill/>
        </p:spPr>
        <p:txBody>
          <a:bodyPr wrap="none" rtlCol="0">
            <a:spAutoFit/>
          </a:bodyPr>
          <a:lstStyle/>
          <a:p>
            <a:r>
              <a:rPr lang="de-AT" sz="900" b="1" dirty="0" smtClean="0">
                <a:solidFill>
                  <a:prstClr val="white"/>
                </a:solidFill>
              </a:rPr>
              <a:t>BELGIUM</a:t>
            </a:r>
            <a:endParaRPr lang="de-AT" sz="600" dirty="0" smtClean="0">
              <a:solidFill>
                <a:prstClr val="white"/>
              </a:solidFill>
            </a:endParaRPr>
          </a:p>
          <a:p>
            <a:endParaRPr lang="de-AT" sz="600" b="1" dirty="0" smtClean="0">
              <a:solidFill>
                <a:prstClr val="white"/>
              </a:solidFill>
            </a:endParaRPr>
          </a:p>
          <a:p>
            <a:pPr>
              <a:spcAft>
                <a:spcPts val="300"/>
              </a:spcAft>
            </a:pPr>
            <a:r>
              <a:rPr lang="de-AT" sz="800" dirty="0" smtClean="0">
                <a:solidFill>
                  <a:prstClr val="white"/>
                </a:solidFill>
              </a:rPr>
              <a:t>BRÜSSEL</a:t>
            </a:r>
          </a:p>
          <a:p>
            <a:r>
              <a:rPr lang="de-DE" sz="600" b="1" dirty="0" smtClean="0">
                <a:solidFill>
                  <a:prstClr val="white"/>
                </a:solidFill>
              </a:rPr>
              <a:t>SCWP SCHINDHELM</a:t>
            </a:r>
          </a:p>
          <a:p>
            <a:r>
              <a:rPr lang="sk-SK" sz="600" dirty="0" smtClean="0">
                <a:solidFill>
                  <a:prstClr val="white"/>
                </a:solidFill>
              </a:rPr>
              <a:t>Saxinger, Chalupsky &amp; Partner</a:t>
            </a:r>
          </a:p>
          <a:p>
            <a:r>
              <a:rPr lang="de-DE" sz="600" dirty="0" smtClean="0">
                <a:solidFill>
                  <a:prstClr val="white"/>
                </a:solidFill>
              </a:rPr>
              <a:t>Rechtsanwälte GmbH</a:t>
            </a:r>
          </a:p>
          <a:p>
            <a:r>
              <a:rPr lang="pl-PL" sz="600" dirty="0" smtClean="0">
                <a:solidFill>
                  <a:prstClr val="white"/>
                </a:solidFill>
              </a:rPr>
              <a:t>brussels@scwp.com</a:t>
            </a:r>
            <a:r>
              <a:rPr lang="de-AT" sz="600" dirty="0" smtClean="0">
                <a:solidFill>
                  <a:prstClr val="white"/>
                </a:solidFill>
              </a:rPr>
              <a:t/>
            </a:r>
            <a:br>
              <a:rPr lang="de-AT" sz="600" dirty="0" smtClean="0">
                <a:solidFill>
                  <a:prstClr val="white"/>
                </a:solidFill>
              </a:rPr>
            </a:br>
            <a:endParaRPr lang="de-AT" sz="600" dirty="0" smtClean="0">
              <a:solidFill>
                <a:prstClr val="white"/>
              </a:solidFill>
            </a:endParaRPr>
          </a:p>
          <a:p>
            <a:endParaRPr lang="de-AT" sz="600" dirty="0" smtClean="0">
              <a:solidFill>
                <a:prstClr val="white"/>
              </a:solidFill>
            </a:endParaRPr>
          </a:p>
          <a:p>
            <a:r>
              <a:rPr lang="de-AT" sz="900" b="1" dirty="0" smtClean="0">
                <a:solidFill>
                  <a:prstClr val="white"/>
                </a:solidFill>
              </a:rPr>
              <a:t>BULGARIA</a:t>
            </a:r>
            <a:endParaRPr lang="de-AT" sz="600" b="1" dirty="0" smtClean="0">
              <a:solidFill>
                <a:prstClr val="white"/>
              </a:solidFill>
            </a:endParaRPr>
          </a:p>
          <a:p>
            <a:endParaRPr lang="de-AT" sz="600" b="1" dirty="0" smtClean="0">
              <a:solidFill>
                <a:prstClr val="white"/>
              </a:solidFill>
            </a:endParaRPr>
          </a:p>
          <a:p>
            <a:pPr>
              <a:spcAft>
                <a:spcPts val="300"/>
              </a:spcAft>
            </a:pPr>
            <a:r>
              <a:rPr lang="de-AT" sz="800" dirty="0" smtClean="0">
                <a:solidFill>
                  <a:prstClr val="white"/>
                </a:solidFill>
              </a:rPr>
              <a:t>BURGAS</a:t>
            </a:r>
            <a:endParaRPr lang="de-AT" sz="600" dirty="0" smtClean="0">
              <a:solidFill>
                <a:prstClr val="white"/>
              </a:solidFill>
            </a:endParaRPr>
          </a:p>
          <a:p>
            <a:r>
              <a:rPr lang="de-DE" sz="600" b="1" dirty="0" smtClean="0">
                <a:solidFill>
                  <a:prstClr val="white"/>
                </a:solidFill>
              </a:rPr>
              <a:t>NOBLEX SCHINDHELM</a:t>
            </a:r>
          </a:p>
          <a:p>
            <a:r>
              <a:rPr lang="pl-PL" sz="600" dirty="0" smtClean="0">
                <a:solidFill>
                  <a:prstClr val="white"/>
                </a:solidFill>
              </a:rPr>
              <a:t>NOBLEX Ltd. - Law &amp; Business Consulting</a:t>
            </a:r>
          </a:p>
          <a:p>
            <a:r>
              <a:rPr lang="fr-FR" sz="600" dirty="0" smtClean="0">
                <a:solidFill>
                  <a:prstClr val="white"/>
                </a:solidFill>
              </a:rPr>
              <a:t>bourgas@noblexgroup.com</a:t>
            </a:r>
          </a:p>
          <a:p>
            <a:endParaRPr lang="de-DE" sz="600" b="1" dirty="0" smtClean="0">
              <a:solidFill>
                <a:prstClr val="white"/>
              </a:solidFill>
            </a:endParaRPr>
          </a:p>
          <a:p>
            <a:pPr>
              <a:spcAft>
                <a:spcPts val="300"/>
              </a:spcAft>
            </a:pPr>
            <a:r>
              <a:rPr lang="de-AT" sz="800" dirty="0" smtClean="0">
                <a:solidFill>
                  <a:prstClr val="white"/>
                </a:solidFill>
              </a:rPr>
              <a:t>SOFIA</a:t>
            </a:r>
            <a:endParaRPr lang="de-DE" sz="600" b="1" dirty="0" smtClean="0">
              <a:solidFill>
                <a:prstClr val="white"/>
              </a:solidFill>
            </a:endParaRPr>
          </a:p>
          <a:p>
            <a:r>
              <a:rPr lang="de-DE" sz="600" b="1" dirty="0" smtClean="0">
                <a:solidFill>
                  <a:prstClr val="white"/>
                </a:solidFill>
              </a:rPr>
              <a:t>NOBLEX SCHINDHELM</a:t>
            </a:r>
          </a:p>
          <a:p>
            <a:r>
              <a:rPr lang="pl-PL" sz="600" dirty="0" smtClean="0">
                <a:solidFill>
                  <a:prstClr val="white"/>
                </a:solidFill>
              </a:rPr>
              <a:t>NOBLEX Ltd. - Law &amp; Business Consulting</a:t>
            </a:r>
          </a:p>
          <a:p>
            <a:r>
              <a:rPr lang="en-US" sz="600" dirty="0" smtClean="0">
                <a:solidFill>
                  <a:prstClr val="white"/>
                </a:solidFill>
              </a:rPr>
              <a:t>sofia@noblexgroup.com</a:t>
            </a:r>
            <a:endParaRPr lang="de-DE" sz="600" dirty="0" smtClean="0">
              <a:solidFill>
                <a:prstClr val="white"/>
              </a:solidFill>
            </a:endParaRPr>
          </a:p>
          <a:p>
            <a:endParaRPr lang="de-DE" sz="600" dirty="0" smtClean="0">
              <a:solidFill>
                <a:prstClr val="white"/>
              </a:solidFill>
            </a:endParaRPr>
          </a:p>
          <a:p>
            <a:endParaRPr lang="de-DE" sz="600" dirty="0" smtClean="0">
              <a:solidFill>
                <a:prstClr val="white"/>
              </a:solidFill>
            </a:endParaRPr>
          </a:p>
          <a:p>
            <a:r>
              <a:rPr lang="de-AT" sz="900" b="1" dirty="0" smtClean="0">
                <a:solidFill>
                  <a:prstClr val="white"/>
                </a:solidFill>
              </a:rPr>
              <a:t>CHINA</a:t>
            </a:r>
          </a:p>
          <a:p>
            <a:endParaRPr lang="de-AT" sz="600" dirty="0" smtClean="0">
              <a:solidFill>
                <a:prstClr val="white"/>
              </a:solidFill>
            </a:endParaRPr>
          </a:p>
          <a:p>
            <a:pPr>
              <a:spcAft>
                <a:spcPts val="300"/>
              </a:spcAft>
            </a:pPr>
            <a:r>
              <a:rPr lang="de-AT" sz="800" dirty="0" smtClean="0">
                <a:solidFill>
                  <a:prstClr val="white"/>
                </a:solidFill>
              </a:rPr>
              <a:t>SHANGHAI</a:t>
            </a:r>
            <a:endParaRPr lang="de-AT" sz="600" dirty="0" smtClean="0">
              <a:solidFill>
                <a:prstClr val="white"/>
              </a:solidFill>
            </a:endParaRPr>
          </a:p>
          <a:p>
            <a:r>
              <a:rPr lang="de-DE" sz="600" b="1" dirty="0" smtClean="0">
                <a:solidFill>
                  <a:prstClr val="white"/>
                </a:solidFill>
              </a:rPr>
              <a:t>SCHINDHELM</a:t>
            </a:r>
          </a:p>
          <a:p>
            <a:r>
              <a:rPr lang="de-DE" sz="600" dirty="0" smtClean="0">
                <a:solidFill>
                  <a:prstClr val="white"/>
                </a:solidFill>
              </a:rPr>
              <a:t>Schindhelm Rechtsanwaltsgesellschaft mbH</a:t>
            </a:r>
          </a:p>
          <a:p>
            <a:r>
              <a:rPr lang="de-DE" sz="600" dirty="0" smtClean="0">
                <a:solidFill>
                  <a:prstClr val="white"/>
                </a:solidFill>
              </a:rPr>
              <a:t>shanghai@schindhelm.com</a:t>
            </a:r>
          </a:p>
        </p:txBody>
      </p:sp>
      <p:sp>
        <p:nvSpPr>
          <p:cNvPr id="15" name="Textfeld 7"/>
          <p:cNvSpPr txBox="1"/>
          <p:nvPr userDrawn="1"/>
        </p:nvSpPr>
        <p:spPr>
          <a:xfrm>
            <a:off x="3707909" y="1489347"/>
            <a:ext cx="1707519" cy="2849498"/>
          </a:xfrm>
          <a:prstGeom prst="rect">
            <a:avLst/>
          </a:prstGeom>
          <a:noFill/>
        </p:spPr>
        <p:txBody>
          <a:bodyPr wrap="none" rtlCol="0">
            <a:spAutoFit/>
          </a:bodyPr>
          <a:lstStyle/>
          <a:p>
            <a:r>
              <a:rPr lang="de-AT" sz="900" b="1" dirty="0" smtClean="0">
                <a:solidFill>
                  <a:prstClr val="white"/>
                </a:solidFill>
              </a:rPr>
              <a:t>CZECH REPUBLIC</a:t>
            </a:r>
          </a:p>
          <a:p>
            <a:endParaRPr lang="de-AT" sz="600" b="1" dirty="0" smtClean="0">
              <a:solidFill>
                <a:prstClr val="white"/>
              </a:solidFill>
            </a:endParaRPr>
          </a:p>
          <a:p>
            <a:pPr>
              <a:spcAft>
                <a:spcPts val="300"/>
              </a:spcAft>
            </a:pPr>
            <a:r>
              <a:rPr lang="de-AT" sz="800" dirty="0" smtClean="0">
                <a:solidFill>
                  <a:prstClr val="white"/>
                </a:solidFill>
              </a:rPr>
              <a:t>PILSEN</a:t>
            </a:r>
            <a:endParaRPr lang="de-AT" sz="600" dirty="0" smtClean="0">
              <a:solidFill>
                <a:prstClr val="white"/>
              </a:solidFill>
            </a:endParaRPr>
          </a:p>
          <a:p>
            <a:r>
              <a:rPr lang="de-DE" sz="600" b="1" dirty="0" smtClean="0">
                <a:solidFill>
                  <a:prstClr val="white"/>
                </a:solidFill>
              </a:rPr>
              <a:t>SCWP SCHINDHELM</a:t>
            </a:r>
          </a:p>
          <a:p>
            <a:r>
              <a:rPr lang="sk-SK" sz="600" dirty="0" smtClean="0">
                <a:solidFill>
                  <a:prstClr val="white"/>
                </a:solidFill>
              </a:rPr>
              <a:t>Saxinger, Chalupsky &amp; Partner v.o.s</a:t>
            </a:r>
          </a:p>
          <a:p>
            <a:r>
              <a:rPr lang="cs-CZ" sz="600" dirty="0" smtClean="0">
                <a:solidFill>
                  <a:prstClr val="white"/>
                </a:solidFill>
              </a:rPr>
              <a:t>advokátní kancelář</a:t>
            </a:r>
          </a:p>
          <a:p>
            <a:r>
              <a:rPr lang="pl-PL" sz="600" dirty="0" smtClean="0">
                <a:solidFill>
                  <a:prstClr val="white"/>
                </a:solidFill>
              </a:rPr>
              <a:t>plzen@scwp.com</a:t>
            </a:r>
          </a:p>
          <a:p>
            <a:endParaRPr lang="de-DE" sz="600" b="1" dirty="0" smtClean="0">
              <a:solidFill>
                <a:prstClr val="white"/>
              </a:solidFill>
            </a:endParaRPr>
          </a:p>
          <a:p>
            <a:pPr>
              <a:spcAft>
                <a:spcPts val="200"/>
              </a:spcAft>
            </a:pPr>
            <a:r>
              <a:rPr lang="de-DE" sz="800" dirty="0" smtClean="0">
                <a:solidFill>
                  <a:prstClr val="white"/>
                </a:solidFill>
              </a:rPr>
              <a:t>PRAG</a:t>
            </a:r>
            <a:endParaRPr lang="de-DE" sz="600" dirty="0" smtClean="0">
              <a:solidFill>
                <a:prstClr val="white"/>
              </a:solidFill>
            </a:endParaRPr>
          </a:p>
          <a:p>
            <a:r>
              <a:rPr lang="de-DE" sz="600" b="1" dirty="0" smtClean="0">
                <a:solidFill>
                  <a:prstClr val="white"/>
                </a:solidFill>
              </a:rPr>
              <a:t>SCWP SCHINDHELM</a:t>
            </a:r>
          </a:p>
          <a:p>
            <a:r>
              <a:rPr lang="sk-SK" sz="600" dirty="0" smtClean="0">
                <a:solidFill>
                  <a:prstClr val="white"/>
                </a:solidFill>
              </a:rPr>
              <a:t>Saxinger, Chalupsky &amp; Partner v.o.s</a:t>
            </a:r>
          </a:p>
          <a:p>
            <a:r>
              <a:rPr lang="cs-CZ" sz="600" dirty="0" smtClean="0">
                <a:solidFill>
                  <a:prstClr val="white"/>
                </a:solidFill>
              </a:rPr>
              <a:t>advokátní kancelář</a:t>
            </a:r>
          </a:p>
          <a:p>
            <a:r>
              <a:rPr lang="pl-PL" sz="600" dirty="0" smtClean="0">
                <a:solidFill>
                  <a:prstClr val="white"/>
                </a:solidFill>
              </a:rPr>
              <a:t>praha@scwp.com</a:t>
            </a:r>
            <a:endParaRPr lang="de-DE" sz="600" dirty="0" smtClean="0">
              <a:solidFill>
                <a:prstClr val="white"/>
              </a:solidFill>
            </a:endParaRPr>
          </a:p>
          <a:p>
            <a:endParaRPr lang="de-DE" sz="600" b="1" dirty="0" smtClean="0">
              <a:solidFill>
                <a:prstClr val="white"/>
              </a:solidFill>
            </a:endParaRPr>
          </a:p>
          <a:p>
            <a:endParaRPr lang="de-DE" sz="600" b="1" dirty="0" smtClean="0">
              <a:solidFill>
                <a:prstClr val="white"/>
              </a:solidFill>
            </a:endParaRPr>
          </a:p>
          <a:p>
            <a:r>
              <a:rPr lang="de-AT" sz="900" b="1" dirty="0" smtClean="0">
                <a:solidFill>
                  <a:prstClr val="white"/>
                </a:solidFill>
              </a:rPr>
              <a:t>GERMANY</a:t>
            </a:r>
            <a:endParaRPr lang="de-AT" sz="600" b="1" dirty="0" smtClean="0">
              <a:solidFill>
                <a:prstClr val="white"/>
              </a:solidFill>
            </a:endParaRPr>
          </a:p>
          <a:p>
            <a:endParaRPr lang="de-AT" sz="600" b="1" dirty="0" smtClean="0">
              <a:solidFill>
                <a:prstClr val="white"/>
              </a:solidFill>
            </a:endParaRPr>
          </a:p>
          <a:p>
            <a:pPr>
              <a:spcAft>
                <a:spcPts val="300"/>
              </a:spcAft>
            </a:pPr>
            <a:r>
              <a:rPr lang="de-AT" sz="800" dirty="0" smtClean="0">
                <a:solidFill>
                  <a:prstClr val="white"/>
                </a:solidFill>
              </a:rPr>
              <a:t>HANNOVER</a:t>
            </a:r>
            <a:endParaRPr lang="de-AT" sz="600" dirty="0" smtClean="0">
              <a:solidFill>
                <a:prstClr val="white"/>
              </a:solidFill>
            </a:endParaRPr>
          </a:p>
          <a:p>
            <a:r>
              <a:rPr lang="de-DE" sz="600" b="1" dirty="0" smtClean="0">
                <a:solidFill>
                  <a:prstClr val="white"/>
                </a:solidFill>
              </a:rPr>
              <a:t>SCHINDHELM</a:t>
            </a:r>
          </a:p>
          <a:p>
            <a:r>
              <a:rPr lang="de-DE" sz="600" dirty="0" smtClean="0">
                <a:solidFill>
                  <a:prstClr val="white"/>
                </a:solidFill>
              </a:rPr>
              <a:t>Schindhelm Rechtsanwaltsgesellschaft mbH</a:t>
            </a:r>
          </a:p>
          <a:p>
            <a:r>
              <a:rPr lang="it-IT" sz="600" dirty="0" err="1" smtClean="0">
                <a:solidFill>
                  <a:prstClr val="white"/>
                </a:solidFill>
              </a:rPr>
              <a:t>hannover@schindhelm.com</a:t>
            </a:r>
            <a:endParaRPr lang="it-IT" sz="600" dirty="0" smtClean="0">
              <a:solidFill>
                <a:prstClr val="white"/>
              </a:solidFill>
            </a:endParaRPr>
          </a:p>
          <a:p>
            <a:endParaRPr lang="de-AT" sz="600" dirty="0" smtClean="0">
              <a:solidFill>
                <a:prstClr val="white"/>
              </a:solidFill>
            </a:endParaRPr>
          </a:p>
          <a:p>
            <a:pPr>
              <a:spcAft>
                <a:spcPts val="300"/>
              </a:spcAft>
            </a:pPr>
            <a:r>
              <a:rPr lang="de-AT" sz="800" dirty="0" smtClean="0">
                <a:solidFill>
                  <a:prstClr val="white"/>
                </a:solidFill>
              </a:rPr>
              <a:t>OSNABRÜCK</a:t>
            </a:r>
            <a:endParaRPr lang="de-AT" sz="600" dirty="0" smtClean="0">
              <a:solidFill>
                <a:prstClr val="white"/>
              </a:solidFill>
            </a:endParaRPr>
          </a:p>
          <a:p>
            <a:r>
              <a:rPr lang="de-DE" sz="600" b="1" dirty="0" smtClean="0">
                <a:solidFill>
                  <a:prstClr val="white"/>
                </a:solidFill>
              </a:rPr>
              <a:t>SCHINDHELM</a:t>
            </a:r>
          </a:p>
          <a:p>
            <a:r>
              <a:rPr lang="de-DE" sz="600" dirty="0" smtClean="0">
                <a:solidFill>
                  <a:prstClr val="white"/>
                </a:solidFill>
              </a:rPr>
              <a:t>Schindhelm Rechtsanwaltsgesellschaft mbH</a:t>
            </a:r>
          </a:p>
          <a:p>
            <a:r>
              <a:rPr lang="de-DE" sz="600" dirty="0" smtClean="0">
                <a:solidFill>
                  <a:prstClr val="white"/>
                </a:solidFill>
              </a:rPr>
              <a:t>osnabrueck@schindhelm.com</a:t>
            </a:r>
          </a:p>
        </p:txBody>
      </p:sp>
      <p:sp>
        <p:nvSpPr>
          <p:cNvPr id="16" name="Textfeld 8"/>
          <p:cNvSpPr txBox="1"/>
          <p:nvPr userDrawn="1"/>
        </p:nvSpPr>
        <p:spPr>
          <a:xfrm>
            <a:off x="5658084" y="1489349"/>
            <a:ext cx="1513556" cy="2423740"/>
          </a:xfrm>
          <a:prstGeom prst="rect">
            <a:avLst/>
          </a:prstGeom>
          <a:noFill/>
        </p:spPr>
        <p:txBody>
          <a:bodyPr wrap="none" rtlCol="0">
            <a:spAutoFit/>
          </a:bodyPr>
          <a:lstStyle/>
          <a:p>
            <a:r>
              <a:rPr lang="de-AT" sz="900" b="1" dirty="0" smtClean="0">
                <a:solidFill>
                  <a:prstClr val="white"/>
                </a:solidFill>
              </a:rPr>
              <a:t>HUNGARY</a:t>
            </a:r>
            <a:endParaRPr lang="de-AT" sz="600" b="1" dirty="0" smtClean="0">
              <a:solidFill>
                <a:prstClr val="white"/>
              </a:solidFill>
            </a:endParaRPr>
          </a:p>
          <a:p>
            <a:endParaRPr lang="de-AT" sz="600" dirty="0" smtClean="0">
              <a:solidFill>
                <a:prstClr val="white"/>
              </a:solidFill>
            </a:endParaRPr>
          </a:p>
          <a:p>
            <a:pPr>
              <a:spcAft>
                <a:spcPts val="300"/>
              </a:spcAft>
            </a:pPr>
            <a:r>
              <a:rPr lang="de-AT" sz="800" dirty="0" smtClean="0">
                <a:solidFill>
                  <a:prstClr val="white"/>
                </a:solidFill>
              </a:rPr>
              <a:t>BUDAPEST</a:t>
            </a:r>
            <a:endParaRPr lang="de-AT" sz="600" dirty="0" smtClean="0">
              <a:solidFill>
                <a:prstClr val="white"/>
              </a:solidFill>
            </a:endParaRPr>
          </a:p>
          <a:p>
            <a:r>
              <a:rPr lang="de-DE" sz="600" b="1" dirty="0" smtClean="0">
                <a:solidFill>
                  <a:prstClr val="white"/>
                </a:solidFill>
              </a:rPr>
              <a:t>SCWP SCHINDHELM</a:t>
            </a:r>
          </a:p>
          <a:p>
            <a:r>
              <a:rPr lang="hu-HU" sz="600" dirty="0" smtClean="0">
                <a:solidFill>
                  <a:prstClr val="white"/>
                </a:solidFill>
              </a:rPr>
              <a:t>Zimányi &amp; Fakó Rechtsanwälte</a:t>
            </a:r>
          </a:p>
          <a:p>
            <a:r>
              <a:rPr lang="pl-PL" sz="600" dirty="0" smtClean="0">
                <a:solidFill>
                  <a:prstClr val="white"/>
                </a:solidFill>
              </a:rPr>
              <a:t>budapest@scwp.hu</a:t>
            </a:r>
          </a:p>
          <a:p>
            <a:endParaRPr lang="de-AT" sz="600" dirty="0" smtClean="0">
              <a:solidFill>
                <a:prstClr val="white"/>
              </a:solidFill>
            </a:endParaRPr>
          </a:p>
          <a:p>
            <a:endParaRPr lang="de-AT" sz="600" dirty="0" smtClean="0">
              <a:solidFill>
                <a:prstClr val="white"/>
              </a:solidFill>
            </a:endParaRPr>
          </a:p>
          <a:p>
            <a:r>
              <a:rPr lang="de-AT" sz="900" b="1" dirty="0" smtClean="0">
                <a:solidFill>
                  <a:prstClr val="white"/>
                </a:solidFill>
              </a:rPr>
              <a:t>POLAND</a:t>
            </a:r>
            <a:endParaRPr lang="de-AT" sz="600" b="1" dirty="0" smtClean="0">
              <a:solidFill>
                <a:prstClr val="white"/>
              </a:solidFill>
            </a:endParaRPr>
          </a:p>
          <a:p>
            <a:endParaRPr lang="de-AT" sz="600" b="1" dirty="0" smtClean="0">
              <a:solidFill>
                <a:prstClr val="white"/>
              </a:solidFill>
            </a:endParaRPr>
          </a:p>
          <a:p>
            <a:pPr>
              <a:spcAft>
                <a:spcPts val="300"/>
              </a:spcAft>
            </a:pPr>
            <a:r>
              <a:rPr lang="de-AT" sz="800" dirty="0" smtClean="0">
                <a:solidFill>
                  <a:prstClr val="white"/>
                </a:solidFill>
              </a:rPr>
              <a:t>BRESLAU</a:t>
            </a:r>
            <a:endParaRPr lang="de-AT" sz="600" dirty="0" smtClean="0">
              <a:solidFill>
                <a:prstClr val="white"/>
              </a:solidFill>
            </a:endParaRPr>
          </a:p>
          <a:p>
            <a:r>
              <a:rPr lang="de-DE" sz="600" b="1" dirty="0" smtClean="0">
                <a:solidFill>
                  <a:prstClr val="white"/>
                </a:solidFill>
              </a:rPr>
              <a:t>SDZLEGAL SCHINDHELM</a:t>
            </a:r>
          </a:p>
          <a:p>
            <a:r>
              <a:rPr lang="pl-PL" sz="600" dirty="0" smtClean="0">
                <a:solidFill>
                  <a:prstClr val="white"/>
                </a:solidFill>
              </a:rPr>
              <a:t>Kancelaria Prawna Schampera, Dubis,</a:t>
            </a:r>
          </a:p>
          <a:p>
            <a:r>
              <a:rPr lang="pl-PL" sz="600" dirty="0" smtClean="0">
                <a:solidFill>
                  <a:prstClr val="white"/>
                </a:solidFill>
              </a:rPr>
              <a:t>Zając I Wspólnicy </a:t>
            </a:r>
            <a:r>
              <a:rPr lang="pl-PL" sz="600" dirty="0" err="1" smtClean="0">
                <a:solidFill>
                  <a:prstClr val="white"/>
                </a:solidFill>
              </a:rPr>
              <a:t>sp.k</a:t>
            </a:r>
            <a:r>
              <a:rPr lang="pl-PL" sz="600" dirty="0" smtClean="0">
                <a:solidFill>
                  <a:prstClr val="white"/>
                </a:solidFill>
              </a:rPr>
              <a:t>.</a:t>
            </a:r>
          </a:p>
          <a:p>
            <a:r>
              <a:rPr lang="pl-PL" sz="600" dirty="0" smtClean="0">
                <a:solidFill>
                  <a:prstClr val="white"/>
                </a:solidFill>
              </a:rPr>
              <a:t>wroclaw@sdzlegal.pl</a:t>
            </a:r>
          </a:p>
          <a:p>
            <a:endParaRPr lang="de-DE" sz="600" b="1" dirty="0" smtClean="0">
              <a:solidFill>
                <a:prstClr val="white"/>
              </a:solidFill>
            </a:endParaRPr>
          </a:p>
          <a:p>
            <a:pPr>
              <a:spcAft>
                <a:spcPts val="300"/>
              </a:spcAft>
            </a:pPr>
            <a:r>
              <a:rPr lang="de-DE" sz="800" dirty="0" smtClean="0">
                <a:solidFill>
                  <a:prstClr val="white"/>
                </a:solidFill>
              </a:rPr>
              <a:t>WARSCHAU</a:t>
            </a:r>
            <a:endParaRPr lang="de-DE" sz="600" dirty="0" smtClean="0">
              <a:solidFill>
                <a:prstClr val="white"/>
              </a:solidFill>
            </a:endParaRPr>
          </a:p>
          <a:p>
            <a:r>
              <a:rPr lang="de-DE" sz="600" b="1" dirty="0" smtClean="0">
                <a:solidFill>
                  <a:prstClr val="white"/>
                </a:solidFill>
              </a:rPr>
              <a:t>SDZLEGAL SCHINDHELM</a:t>
            </a:r>
          </a:p>
          <a:p>
            <a:r>
              <a:rPr lang="pl-PL" sz="600" dirty="0" smtClean="0">
                <a:solidFill>
                  <a:prstClr val="white"/>
                </a:solidFill>
              </a:rPr>
              <a:t>Kancelaria Prawna </a:t>
            </a:r>
            <a:r>
              <a:rPr lang="pl-PL" sz="600" dirty="0" err="1" smtClean="0">
                <a:solidFill>
                  <a:prstClr val="white"/>
                </a:solidFill>
              </a:rPr>
              <a:t>Schampera</a:t>
            </a:r>
            <a:r>
              <a:rPr lang="pl-PL" sz="600" dirty="0" smtClean="0">
                <a:solidFill>
                  <a:prstClr val="white"/>
                </a:solidFill>
              </a:rPr>
              <a:t>, </a:t>
            </a:r>
            <a:r>
              <a:rPr lang="pl-PL" sz="600" dirty="0" err="1" smtClean="0">
                <a:solidFill>
                  <a:prstClr val="white"/>
                </a:solidFill>
              </a:rPr>
              <a:t>Dubis</a:t>
            </a:r>
            <a:r>
              <a:rPr lang="pl-PL" sz="600" dirty="0" smtClean="0">
                <a:solidFill>
                  <a:prstClr val="white"/>
                </a:solidFill>
              </a:rPr>
              <a:t>,</a:t>
            </a:r>
          </a:p>
          <a:p>
            <a:r>
              <a:rPr lang="pl-PL" sz="600" dirty="0" smtClean="0">
                <a:solidFill>
                  <a:prstClr val="white"/>
                </a:solidFill>
              </a:rPr>
              <a:t>Zając I Wspólnicy </a:t>
            </a:r>
            <a:r>
              <a:rPr lang="pl-PL" sz="600" dirty="0" err="1" smtClean="0">
                <a:solidFill>
                  <a:prstClr val="white"/>
                </a:solidFill>
              </a:rPr>
              <a:t>sp.k</a:t>
            </a:r>
            <a:r>
              <a:rPr lang="pl-PL" sz="600" dirty="0" smtClean="0">
                <a:solidFill>
                  <a:prstClr val="white"/>
                </a:solidFill>
              </a:rPr>
              <a:t>.</a:t>
            </a:r>
          </a:p>
          <a:p>
            <a:r>
              <a:rPr lang="pl-PL" sz="600" dirty="0" smtClean="0">
                <a:solidFill>
                  <a:prstClr val="white"/>
                </a:solidFill>
              </a:rPr>
              <a:t>warszawa@sdzlegal.pl</a:t>
            </a:r>
          </a:p>
          <a:p>
            <a:endParaRPr lang="de-DE" sz="600" b="1" dirty="0" smtClean="0">
              <a:solidFill>
                <a:prstClr val="white"/>
              </a:solidFill>
            </a:endParaRPr>
          </a:p>
        </p:txBody>
      </p:sp>
      <p:sp>
        <p:nvSpPr>
          <p:cNvPr id="17" name="Textfeld 9"/>
          <p:cNvSpPr txBox="1"/>
          <p:nvPr userDrawn="1"/>
        </p:nvSpPr>
        <p:spPr>
          <a:xfrm>
            <a:off x="7441806" y="1489351"/>
            <a:ext cx="1460656" cy="2457083"/>
          </a:xfrm>
          <a:prstGeom prst="rect">
            <a:avLst/>
          </a:prstGeom>
          <a:noFill/>
        </p:spPr>
        <p:txBody>
          <a:bodyPr wrap="none" rtlCol="0">
            <a:spAutoFit/>
          </a:bodyPr>
          <a:lstStyle/>
          <a:p>
            <a:r>
              <a:rPr lang="de-AT" sz="900" b="1" dirty="0" smtClean="0">
                <a:solidFill>
                  <a:prstClr val="white"/>
                </a:solidFill>
              </a:rPr>
              <a:t>ROMANIA</a:t>
            </a:r>
            <a:endParaRPr lang="de-AT" sz="600" b="1" dirty="0" smtClean="0">
              <a:solidFill>
                <a:prstClr val="white"/>
              </a:solidFill>
            </a:endParaRPr>
          </a:p>
          <a:p>
            <a:endParaRPr lang="de-AT" sz="600" dirty="0" smtClean="0">
              <a:solidFill>
                <a:prstClr val="white"/>
              </a:solidFill>
            </a:endParaRPr>
          </a:p>
          <a:p>
            <a:pPr>
              <a:spcAft>
                <a:spcPts val="300"/>
              </a:spcAft>
            </a:pPr>
            <a:r>
              <a:rPr lang="de-AT" sz="800" dirty="0" smtClean="0">
                <a:solidFill>
                  <a:prstClr val="white"/>
                </a:solidFill>
              </a:rPr>
              <a:t>BUKAREST</a:t>
            </a:r>
            <a:endParaRPr lang="de-AT" sz="600" dirty="0" smtClean="0">
              <a:solidFill>
                <a:prstClr val="white"/>
              </a:solidFill>
            </a:endParaRPr>
          </a:p>
          <a:p>
            <a:r>
              <a:rPr lang="de-DE" sz="600" b="1" dirty="0" smtClean="0">
                <a:solidFill>
                  <a:prstClr val="white"/>
                </a:solidFill>
              </a:rPr>
              <a:t>SCHINDHELM</a:t>
            </a:r>
          </a:p>
          <a:p>
            <a:r>
              <a:rPr lang="fi-FI" sz="600" dirty="0" err="1" smtClean="0">
                <a:solidFill>
                  <a:prstClr val="white"/>
                </a:solidFill>
              </a:rPr>
              <a:t>Schindhelm</a:t>
            </a:r>
            <a:r>
              <a:rPr lang="fi-FI" sz="600" dirty="0" smtClean="0">
                <a:solidFill>
                  <a:prstClr val="white"/>
                </a:solidFill>
              </a:rPr>
              <a:t> &amp; </a:t>
            </a:r>
            <a:r>
              <a:rPr lang="fi-FI" sz="600" dirty="0" err="1" smtClean="0">
                <a:solidFill>
                  <a:prstClr val="white"/>
                </a:solidFill>
              </a:rPr>
              <a:t>Asociatii</a:t>
            </a:r>
            <a:r>
              <a:rPr lang="fi-FI" sz="600" dirty="0" smtClean="0">
                <a:solidFill>
                  <a:prstClr val="white"/>
                </a:solidFill>
              </a:rPr>
              <a:t> S.C.A.</a:t>
            </a:r>
          </a:p>
          <a:p>
            <a:r>
              <a:rPr lang="de-DE" sz="600" dirty="0" err="1" smtClean="0">
                <a:solidFill>
                  <a:prstClr val="white"/>
                </a:solidFill>
              </a:rPr>
              <a:t>bukarest@schindhelm.com</a:t>
            </a:r>
            <a:r>
              <a:rPr lang="de-AT" sz="600" dirty="0" smtClean="0">
                <a:solidFill>
                  <a:prstClr val="white"/>
                </a:solidFill>
              </a:rPr>
              <a:t/>
            </a:r>
            <a:br>
              <a:rPr lang="de-AT" sz="600" dirty="0" smtClean="0">
                <a:solidFill>
                  <a:prstClr val="white"/>
                </a:solidFill>
              </a:rPr>
            </a:br>
            <a:endParaRPr lang="de-AT" sz="600" dirty="0" smtClean="0">
              <a:solidFill>
                <a:prstClr val="white"/>
              </a:solidFill>
            </a:endParaRPr>
          </a:p>
          <a:p>
            <a:endParaRPr lang="de-AT" sz="600" dirty="0" smtClean="0">
              <a:solidFill>
                <a:prstClr val="white"/>
              </a:solidFill>
            </a:endParaRPr>
          </a:p>
          <a:p>
            <a:r>
              <a:rPr lang="de-AT" sz="900" b="1" dirty="0" smtClean="0">
                <a:solidFill>
                  <a:prstClr val="white"/>
                </a:solidFill>
              </a:rPr>
              <a:t>SLOVAKIA</a:t>
            </a:r>
            <a:endParaRPr lang="de-AT" sz="600" b="1" dirty="0" smtClean="0">
              <a:solidFill>
                <a:prstClr val="white"/>
              </a:solidFill>
            </a:endParaRPr>
          </a:p>
          <a:p>
            <a:endParaRPr lang="de-AT" sz="600" b="1" dirty="0" smtClean="0">
              <a:solidFill>
                <a:prstClr val="white"/>
              </a:solidFill>
            </a:endParaRPr>
          </a:p>
          <a:p>
            <a:pPr>
              <a:spcAft>
                <a:spcPts val="200"/>
              </a:spcAft>
            </a:pPr>
            <a:r>
              <a:rPr lang="de-AT" sz="800" dirty="0" smtClean="0">
                <a:solidFill>
                  <a:prstClr val="white"/>
                </a:solidFill>
              </a:rPr>
              <a:t>BRATISLAVA</a:t>
            </a:r>
            <a:endParaRPr lang="de-AT" sz="600" dirty="0" smtClean="0">
              <a:solidFill>
                <a:prstClr val="white"/>
              </a:solidFill>
            </a:endParaRPr>
          </a:p>
          <a:p>
            <a:r>
              <a:rPr lang="de-DE" sz="600" b="1" dirty="0" smtClean="0">
                <a:solidFill>
                  <a:prstClr val="white"/>
                </a:solidFill>
              </a:rPr>
              <a:t>SCWP SCHINDHELM</a:t>
            </a:r>
          </a:p>
          <a:p>
            <a:r>
              <a:rPr lang="nb-NO" sz="600" dirty="0" err="1" smtClean="0">
                <a:solidFill>
                  <a:prstClr val="white"/>
                </a:solidFill>
              </a:rPr>
              <a:t>Saxinger</a:t>
            </a:r>
            <a:r>
              <a:rPr lang="nb-NO" sz="600" dirty="0" smtClean="0">
                <a:solidFill>
                  <a:prstClr val="white"/>
                </a:solidFill>
              </a:rPr>
              <a:t>, </a:t>
            </a:r>
            <a:r>
              <a:rPr lang="nb-NO" sz="600" dirty="0" err="1" smtClean="0">
                <a:solidFill>
                  <a:prstClr val="white"/>
                </a:solidFill>
              </a:rPr>
              <a:t>Chalupsky</a:t>
            </a:r>
            <a:r>
              <a:rPr lang="nb-NO" sz="600" dirty="0" smtClean="0">
                <a:solidFill>
                  <a:prstClr val="white"/>
                </a:solidFill>
              </a:rPr>
              <a:t> &amp; Partner </a:t>
            </a:r>
            <a:r>
              <a:rPr lang="nb-NO" sz="600" dirty="0" err="1" smtClean="0">
                <a:solidFill>
                  <a:prstClr val="white"/>
                </a:solidFill>
              </a:rPr>
              <a:t>s.r.o</a:t>
            </a:r>
            <a:r>
              <a:rPr lang="nb-NO" sz="600" dirty="0" smtClean="0">
                <a:solidFill>
                  <a:prstClr val="white"/>
                </a:solidFill>
              </a:rPr>
              <a:t>.</a:t>
            </a:r>
          </a:p>
          <a:p>
            <a:r>
              <a:rPr lang="sk-SK" sz="600" dirty="0" smtClean="0">
                <a:solidFill>
                  <a:prstClr val="white"/>
                </a:solidFill>
              </a:rPr>
              <a:t>bratislava@schindhelm.com</a:t>
            </a:r>
          </a:p>
          <a:p>
            <a:endParaRPr lang="de-DE" sz="600" dirty="0" smtClean="0">
              <a:solidFill>
                <a:prstClr val="white"/>
              </a:solidFill>
            </a:endParaRPr>
          </a:p>
          <a:p>
            <a:endParaRPr lang="de-DE" sz="600" b="1" dirty="0" smtClean="0">
              <a:solidFill>
                <a:prstClr val="white"/>
              </a:solidFill>
            </a:endParaRPr>
          </a:p>
          <a:p>
            <a:r>
              <a:rPr lang="de-DE" sz="900" b="1" dirty="0" smtClean="0">
                <a:solidFill>
                  <a:prstClr val="white"/>
                </a:solidFill>
              </a:rPr>
              <a:t>TURKEY</a:t>
            </a:r>
            <a:endParaRPr lang="de-DE" sz="600" b="1" dirty="0" smtClean="0">
              <a:solidFill>
                <a:prstClr val="white"/>
              </a:solidFill>
            </a:endParaRPr>
          </a:p>
          <a:p>
            <a:endParaRPr lang="de-DE" sz="600" b="1" dirty="0" smtClean="0">
              <a:solidFill>
                <a:prstClr val="white"/>
              </a:solidFill>
            </a:endParaRPr>
          </a:p>
          <a:p>
            <a:pPr>
              <a:spcAft>
                <a:spcPts val="300"/>
              </a:spcAft>
            </a:pPr>
            <a:r>
              <a:rPr lang="de-DE" sz="800" dirty="0" smtClean="0">
                <a:solidFill>
                  <a:prstClr val="white"/>
                </a:solidFill>
              </a:rPr>
              <a:t>ISTANBUL</a:t>
            </a:r>
            <a:endParaRPr lang="de-DE" sz="600" dirty="0" smtClean="0">
              <a:solidFill>
                <a:prstClr val="white"/>
              </a:solidFill>
            </a:endParaRPr>
          </a:p>
          <a:p>
            <a:r>
              <a:rPr lang="de-DE" sz="600" b="1" dirty="0" smtClean="0">
                <a:solidFill>
                  <a:prstClr val="white"/>
                </a:solidFill>
              </a:rPr>
              <a:t>SCHINDHELM</a:t>
            </a:r>
          </a:p>
          <a:p>
            <a:r>
              <a:rPr lang="tr-TR" sz="600" dirty="0" smtClean="0">
                <a:solidFill>
                  <a:prstClr val="white"/>
                </a:solidFill>
              </a:rPr>
              <a:t>Dr. </a:t>
            </a:r>
            <a:r>
              <a:rPr lang="tr-TR" sz="600" dirty="0" err="1" smtClean="0">
                <a:solidFill>
                  <a:prstClr val="white"/>
                </a:solidFill>
              </a:rPr>
              <a:t>Dogan</a:t>
            </a:r>
            <a:r>
              <a:rPr lang="tr-TR" sz="600" dirty="0" smtClean="0">
                <a:solidFill>
                  <a:prstClr val="white"/>
                </a:solidFill>
              </a:rPr>
              <a:t> &amp; Koyuncu </a:t>
            </a:r>
            <a:r>
              <a:rPr lang="tr-TR" sz="600" dirty="0" err="1" smtClean="0">
                <a:solidFill>
                  <a:prstClr val="white"/>
                </a:solidFill>
              </a:rPr>
              <a:t>Rechtsanwälte</a:t>
            </a:r>
            <a:endParaRPr lang="tr-TR" sz="600" dirty="0" smtClean="0">
              <a:solidFill>
                <a:prstClr val="white"/>
              </a:solidFill>
            </a:endParaRPr>
          </a:p>
          <a:p>
            <a:r>
              <a:rPr lang="tr-TR" sz="600" dirty="0" err="1" smtClean="0">
                <a:solidFill>
                  <a:prstClr val="white"/>
                </a:solidFill>
              </a:rPr>
              <a:t>istanbul@schindhelm.com</a:t>
            </a:r>
            <a:endParaRPr lang="tr-TR" sz="600" dirty="0" smtClean="0">
              <a:solidFill>
                <a:prstClr val="white"/>
              </a:solidFill>
            </a:endParaRPr>
          </a:p>
        </p:txBody>
      </p:sp>
    </p:spTree>
    <p:extLst>
      <p:ext uri="{BB962C8B-B14F-4D97-AF65-F5344CB8AC3E}">
        <p14:creationId xmlns:p14="http://schemas.microsoft.com/office/powerpoint/2010/main" val="2690005406"/>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0_Benutzerdefiniertes Layout">
    <p:bg>
      <p:bgPr>
        <a:solidFill>
          <a:srgbClr val="642565"/>
        </a:solidFill>
        <a:effectLst/>
      </p:bgPr>
    </p:bg>
    <p:spTree>
      <p:nvGrpSpPr>
        <p:cNvPr id="1" name=""/>
        <p:cNvGrpSpPr/>
        <p:nvPr/>
      </p:nvGrpSpPr>
      <p:grpSpPr>
        <a:xfrm>
          <a:off x="0" y="0"/>
          <a:ext cx="0" cy="0"/>
          <a:chOff x="0" y="0"/>
          <a:chExt cx="0" cy="0"/>
        </a:xfrm>
      </p:grpSpPr>
      <p:pic>
        <p:nvPicPr>
          <p:cNvPr id="2" name="Bild 1" descr="Sujet_11_18_150_1000.jpg"/>
          <p:cNvPicPr>
            <a:picLocks noChangeAspect="1"/>
          </p:cNvPicPr>
          <p:nvPr/>
        </p:nvPicPr>
        <p:blipFill rotWithShape="1">
          <a:blip r:embed="rId2" cstate="print">
            <a:extLst>
              <a:ext uri="{28A0092B-C50C-407E-A947-70E740481C1C}">
                <a14:useLocalDpi xmlns:a14="http://schemas.microsoft.com/office/drawing/2010/main" val="0"/>
              </a:ext>
            </a:extLst>
          </a:blip>
          <a:srcRect l="6493" t="1942" r="6493"/>
          <a:stretch/>
        </p:blipFill>
        <p:spPr>
          <a:xfrm>
            <a:off x="-1" y="-1"/>
            <a:ext cx="9144001" cy="5715001"/>
          </a:xfrm>
          <a:prstGeom prst="rect">
            <a:avLst/>
          </a:prstGeom>
        </p:spPr>
      </p:pic>
      <p:sp>
        <p:nvSpPr>
          <p:cNvPr id="4" name="Textfeld 3"/>
          <p:cNvSpPr txBox="1"/>
          <p:nvPr/>
        </p:nvSpPr>
        <p:spPr>
          <a:xfrm>
            <a:off x="395536" y="5280511"/>
            <a:ext cx="8532439" cy="169277"/>
          </a:xfrm>
          <a:prstGeom prst="rect">
            <a:avLst/>
          </a:prstGeom>
          <a:noFill/>
        </p:spPr>
        <p:txBody>
          <a:bodyPr wrap="square" rtlCol="0">
            <a:spAutoFit/>
          </a:bodyPr>
          <a:lstStyle/>
          <a:p>
            <a:pPr marL="0" indent="0">
              <a:buNone/>
            </a:pPr>
            <a:r>
              <a:rPr lang="de-AT" sz="500" dirty="0" smtClean="0">
                <a:solidFill>
                  <a:schemeClr val="accent1">
                    <a:lumMod val="20000"/>
                    <a:lumOff val="80000"/>
                  </a:schemeClr>
                </a:solidFill>
              </a:rPr>
              <a:t>© </a:t>
            </a:r>
            <a:r>
              <a:rPr lang="pl-PL" sz="500" b="0" dirty="0" smtClean="0"/>
              <a:t>Kancelaria Prawna Schampera, Dubis,</a:t>
            </a:r>
            <a:r>
              <a:rPr lang="de-DE" sz="500" b="0" dirty="0" smtClean="0"/>
              <a:t> </a:t>
            </a:r>
            <a:r>
              <a:rPr lang="pl-PL" sz="500" b="0" dirty="0" smtClean="0"/>
              <a:t>Zając I Wspólnicy sp.k.</a:t>
            </a:r>
            <a:r>
              <a:rPr lang="de-DE" sz="500" b="0" dirty="0" smtClean="0"/>
              <a:t> </a:t>
            </a:r>
            <a:r>
              <a:rPr lang="de-AT" sz="500" baseline="0" dirty="0" smtClean="0">
                <a:solidFill>
                  <a:schemeClr val="accent1">
                    <a:lumMod val="20000"/>
                    <a:lumOff val="80000"/>
                  </a:schemeClr>
                </a:solidFill>
              </a:rPr>
              <a:t>| </a:t>
            </a:r>
            <a:r>
              <a:rPr lang="pl-PL" sz="500" b="0" dirty="0" smtClean="0"/>
              <a:t>Kancelaria Prawna Schampera, Dubis,</a:t>
            </a:r>
            <a:r>
              <a:rPr lang="de-DE" sz="500" b="0" dirty="0" smtClean="0"/>
              <a:t> </a:t>
            </a:r>
            <a:r>
              <a:rPr lang="pl-PL" sz="500" b="0" dirty="0" smtClean="0"/>
              <a:t>Zając I Wspólnicy sp.k.</a:t>
            </a:r>
            <a:r>
              <a:rPr lang="de-DE" sz="500" b="0" dirty="0" smtClean="0"/>
              <a:t> </a:t>
            </a:r>
            <a:r>
              <a:rPr lang="de-AT" sz="500" baseline="0" dirty="0" smtClean="0">
                <a:solidFill>
                  <a:schemeClr val="accent1">
                    <a:lumMod val="20000"/>
                    <a:lumOff val="80000"/>
                  </a:schemeClr>
                </a:solidFill>
              </a:rPr>
              <a:t>(SDZLEGAL Schindhelm) ist Mitglied der SCWP Schindhelm Services SE, Allianz europäischer Wirtschaftskanzleien.</a:t>
            </a:r>
            <a:endParaRPr lang="de-DE" sz="500" dirty="0">
              <a:solidFill>
                <a:schemeClr val="accent1">
                  <a:lumMod val="20000"/>
                  <a:lumOff val="80000"/>
                </a:schemeClr>
              </a:solidFill>
            </a:endParaRPr>
          </a:p>
        </p:txBody>
      </p:sp>
      <p:pic>
        <p:nvPicPr>
          <p:cNvPr id="5" name="Bild 1" descr="Sujet_11_18_150_1000.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6493" t="1942" r="6493"/>
          <a:stretch/>
        </p:blipFill>
        <p:spPr>
          <a:xfrm>
            <a:off x="-1" y="-1"/>
            <a:ext cx="9144001" cy="5715001"/>
          </a:xfrm>
          <a:prstGeom prst="rect">
            <a:avLst/>
          </a:prstGeom>
        </p:spPr>
      </p:pic>
      <p:sp>
        <p:nvSpPr>
          <p:cNvPr id="6" name="Textfeld 3"/>
          <p:cNvSpPr txBox="1"/>
          <p:nvPr userDrawn="1"/>
        </p:nvSpPr>
        <p:spPr>
          <a:xfrm>
            <a:off x="395542" y="5280514"/>
            <a:ext cx="8532439" cy="169277"/>
          </a:xfrm>
          <a:prstGeom prst="rect">
            <a:avLst/>
          </a:prstGeom>
          <a:noFill/>
        </p:spPr>
        <p:txBody>
          <a:bodyPr wrap="square" rtlCol="0">
            <a:spAutoFit/>
          </a:bodyPr>
          <a:lstStyle/>
          <a:p>
            <a:r>
              <a:rPr lang="de-AT" sz="500" dirty="0" smtClean="0">
                <a:solidFill>
                  <a:srgbClr val="642565">
                    <a:lumMod val="20000"/>
                    <a:lumOff val="80000"/>
                  </a:srgbClr>
                </a:solidFill>
              </a:rPr>
              <a:t>© </a:t>
            </a:r>
            <a:r>
              <a:rPr lang="pl-PL" sz="500" dirty="0" smtClean="0">
                <a:solidFill>
                  <a:prstClr val="white"/>
                </a:solidFill>
              </a:rPr>
              <a:t>Kancelaria Prawna Schampera, Dubis,</a:t>
            </a:r>
            <a:r>
              <a:rPr lang="de-DE" sz="500" dirty="0" smtClean="0">
                <a:solidFill>
                  <a:prstClr val="white"/>
                </a:solidFill>
              </a:rPr>
              <a:t> </a:t>
            </a:r>
            <a:r>
              <a:rPr lang="pl-PL" sz="500" dirty="0" smtClean="0">
                <a:solidFill>
                  <a:prstClr val="white"/>
                </a:solidFill>
              </a:rPr>
              <a:t>Zając I Wspólnicy sp.k.</a:t>
            </a:r>
            <a:r>
              <a:rPr lang="de-DE" sz="500" dirty="0" smtClean="0">
                <a:solidFill>
                  <a:prstClr val="white"/>
                </a:solidFill>
              </a:rPr>
              <a:t> </a:t>
            </a:r>
            <a:r>
              <a:rPr lang="de-AT" sz="500" dirty="0" smtClean="0">
                <a:solidFill>
                  <a:srgbClr val="642565">
                    <a:lumMod val="20000"/>
                    <a:lumOff val="80000"/>
                  </a:srgbClr>
                </a:solidFill>
              </a:rPr>
              <a:t>| </a:t>
            </a:r>
            <a:r>
              <a:rPr lang="pl-PL" sz="500" dirty="0" smtClean="0">
                <a:solidFill>
                  <a:prstClr val="white"/>
                </a:solidFill>
              </a:rPr>
              <a:t>Kancelaria Prawna Schampera, Dubis,</a:t>
            </a:r>
            <a:r>
              <a:rPr lang="de-DE" sz="500" dirty="0" smtClean="0">
                <a:solidFill>
                  <a:prstClr val="white"/>
                </a:solidFill>
              </a:rPr>
              <a:t> </a:t>
            </a:r>
            <a:r>
              <a:rPr lang="pl-PL" sz="500" dirty="0" smtClean="0">
                <a:solidFill>
                  <a:prstClr val="white"/>
                </a:solidFill>
              </a:rPr>
              <a:t>Zając I Wspólnicy sp.k.</a:t>
            </a:r>
            <a:r>
              <a:rPr lang="de-DE" sz="500" dirty="0" smtClean="0">
                <a:solidFill>
                  <a:prstClr val="white"/>
                </a:solidFill>
              </a:rPr>
              <a:t> </a:t>
            </a:r>
            <a:r>
              <a:rPr lang="de-AT" sz="500" dirty="0" smtClean="0">
                <a:solidFill>
                  <a:srgbClr val="642565">
                    <a:lumMod val="20000"/>
                    <a:lumOff val="80000"/>
                  </a:srgbClr>
                </a:solidFill>
              </a:rPr>
              <a:t>(SDZLEGAL Schindhelm) ist Mitglied der SCWP Schindhelm Services SE, Allianz europäischer Wirtschaftskanzleien.</a:t>
            </a:r>
            <a:endParaRPr lang="de-DE" sz="500" dirty="0">
              <a:solidFill>
                <a:srgbClr val="642565">
                  <a:lumMod val="20000"/>
                  <a:lumOff val="80000"/>
                </a:srgbClr>
              </a:solidFill>
            </a:endParaRPr>
          </a:p>
        </p:txBody>
      </p:sp>
    </p:spTree>
    <p:extLst>
      <p:ext uri="{BB962C8B-B14F-4D97-AF65-F5344CB8AC3E}">
        <p14:creationId xmlns:p14="http://schemas.microsoft.com/office/powerpoint/2010/main" val="3267742146"/>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22819"/>
            <a:ext cx="9144000" cy="960107"/>
          </a:xfrm>
          <a:solidFill>
            <a:srgbClr val="642565"/>
          </a:solidFill>
        </p:spPr>
        <p:txBody>
          <a:bodyPr lIns="540000">
            <a:normAutofit/>
          </a:bodyPr>
          <a:lstStyle>
            <a:lvl1pPr algn="l">
              <a:defRPr sz="2400" cap="all" baseline="0">
                <a:solidFill>
                  <a:schemeClr val="bg1"/>
                </a:solidFill>
              </a:defRPr>
            </a:lvl1pPr>
          </a:lstStyle>
          <a:p>
            <a:r>
              <a:rPr lang="de-DE" smtClean="0"/>
              <a:t>Titelmasterformat durch Klicken bearbeiten</a:t>
            </a:r>
            <a:endParaRPr lang="de-DE" dirty="0"/>
          </a:p>
        </p:txBody>
      </p:sp>
      <p:sp>
        <p:nvSpPr>
          <p:cNvPr id="3" name="Inhaltsplatzhalter 2"/>
          <p:cNvSpPr>
            <a:spLocks noGrp="1"/>
          </p:cNvSpPr>
          <p:nvPr>
            <p:ph idx="1"/>
          </p:nvPr>
        </p:nvSpPr>
        <p:spPr/>
        <p:txBody>
          <a:bodyPr/>
          <a:lstStyle>
            <a:lvl1pPr>
              <a:buClr>
                <a:srgbClr val="642565"/>
              </a:buClr>
              <a:buFont typeface="Wingdings" pitchFamily="2" charset="2"/>
              <a:buChar char="§"/>
              <a:defRPr sz="2400">
                <a:solidFill>
                  <a:srgbClr val="5A5B5E"/>
                </a:solidFill>
              </a:defRPr>
            </a:lvl1pPr>
            <a:lvl2pPr>
              <a:buClr>
                <a:srgbClr val="642565"/>
              </a:buClr>
              <a:buFont typeface="Symbol" pitchFamily="18" charset="2"/>
              <a:buChar char="-"/>
              <a:defRPr sz="2000">
                <a:solidFill>
                  <a:srgbClr val="5A5B5E"/>
                </a:solidFill>
              </a:defRPr>
            </a:lvl2pPr>
            <a:lvl3pPr>
              <a:buClr>
                <a:srgbClr val="642565"/>
              </a:buClr>
              <a:buFont typeface="Arial" pitchFamily="34" charset="0"/>
              <a:buChar char="•"/>
              <a:defRPr sz="1800">
                <a:solidFill>
                  <a:srgbClr val="5A5B5E"/>
                </a:solidFill>
              </a:defRPr>
            </a:lvl3pPr>
            <a:lvl4pPr>
              <a:buClr>
                <a:srgbClr val="642565"/>
              </a:buClr>
              <a:buFont typeface="Wingdings" pitchFamily="2" charset="2"/>
              <a:buChar char="§"/>
              <a:defRPr sz="1600">
                <a:solidFill>
                  <a:srgbClr val="5A5B5E"/>
                </a:solidFill>
              </a:defRPr>
            </a:lvl4pPr>
            <a:lvl5pPr>
              <a:buClr>
                <a:srgbClr val="642565"/>
              </a:buClr>
              <a:buFont typeface="Wingdings" pitchFamily="2" charset="2"/>
              <a:buChar char="§"/>
              <a:defRPr sz="1400">
                <a:solidFill>
                  <a:srgbClr val="5A5B5E"/>
                </a:solidFil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5"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a:solidFill>
                <a:prstClr val="black">
                  <a:tint val="75000"/>
                </a:prstClr>
              </a:solidFill>
            </a:endParaRPr>
          </a:p>
        </p:txBody>
      </p:sp>
      <p:sp>
        <p:nvSpPr>
          <p:cNvPr id="6"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dirty="0" smtClean="0">
                <a:solidFill>
                  <a:prstClr val="black">
                    <a:tint val="75000"/>
                  </a:prstClr>
                </a:solidFill>
              </a:rPr>
              <a:t>Folie </a:t>
            </a:r>
            <a:fld id="{9DE5E878-98C0-4758-B1C7-DB0F9977D4AD}"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2950" y="5153103"/>
            <a:ext cx="1666874" cy="403908"/>
          </a:xfrm>
          <a:prstGeom prst="rect">
            <a:avLst/>
          </a:prstGeom>
          <a:noFill/>
          <a:ln w="9525">
            <a:noFill/>
            <a:miter lim="800000"/>
            <a:headEnd/>
            <a:tailEnd/>
          </a:ln>
        </p:spPr>
      </p:pic>
    </p:spTree>
    <p:extLst>
      <p:ext uri="{BB962C8B-B14F-4D97-AF65-F5344CB8AC3E}">
        <p14:creationId xmlns:p14="http://schemas.microsoft.com/office/powerpoint/2010/main" val="1364760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22819"/>
            <a:ext cx="9144000" cy="960107"/>
          </a:xfrm>
          <a:solidFill>
            <a:srgbClr val="5A5B5E"/>
          </a:solidFill>
        </p:spPr>
        <p:txBody>
          <a:bodyPr lIns="540000">
            <a:normAutofit/>
          </a:bodyPr>
          <a:lstStyle>
            <a:lvl1pPr algn="l">
              <a:defRPr sz="2400" cap="all" baseline="0">
                <a:solidFill>
                  <a:schemeClr val="bg1"/>
                </a:solidFill>
              </a:defRPr>
            </a:lvl1pPr>
          </a:lstStyle>
          <a:p>
            <a:r>
              <a:rPr lang="pl-PL" smtClean="0"/>
              <a:t>Kliknij, aby edytować styl</a:t>
            </a:r>
            <a:endParaRPr lang="de-DE" dirty="0"/>
          </a:p>
        </p:txBody>
      </p:sp>
      <p:sp>
        <p:nvSpPr>
          <p:cNvPr id="3" name="Inhaltsplatzhalter 2"/>
          <p:cNvSpPr>
            <a:spLocks noGrp="1"/>
          </p:cNvSpPr>
          <p:nvPr>
            <p:ph idx="1"/>
          </p:nvPr>
        </p:nvSpPr>
        <p:spPr/>
        <p:txBody>
          <a:bodyPr/>
          <a:lstStyle>
            <a:lvl1pPr>
              <a:buClr>
                <a:srgbClr val="5A5B5E"/>
              </a:buClr>
              <a:buFont typeface="Wingdings" pitchFamily="2" charset="2"/>
              <a:buChar char="§"/>
              <a:defRPr sz="2400">
                <a:solidFill>
                  <a:srgbClr val="5A5B5E"/>
                </a:solidFill>
              </a:defRPr>
            </a:lvl1pPr>
            <a:lvl2pPr>
              <a:buClr>
                <a:srgbClr val="5A5B5E"/>
              </a:buClr>
              <a:buFont typeface="Symbol" pitchFamily="18" charset="2"/>
              <a:buChar char="-"/>
              <a:defRPr sz="2000">
                <a:solidFill>
                  <a:srgbClr val="5A5B5E"/>
                </a:solidFill>
              </a:defRPr>
            </a:lvl2pPr>
            <a:lvl3pPr>
              <a:buClr>
                <a:srgbClr val="5A5B5E"/>
              </a:buClr>
              <a:buFont typeface="Arial" pitchFamily="34" charset="0"/>
              <a:buChar char="•"/>
              <a:defRPr sz="1800">
                <a:solidFill>
                  <a:srgbClr val="5A5B5E"/>
                </a:solidFill>
              </a:defRPr>
            </a:lvl3pPr>
            <a:lvl4pPr>
              <a:buClr>
                <a:srgbClr val="5A5B5E"/>
              </a:buClr>
              <a:buFont typeface="Wingdings" pitchFamily="2" charset="2"/>
              <a:buChar char="§"/>
              <a:defRPr sz="1600">
                <a:solidFill>
                  <a:srgbClr val="5A5B5E"/>
                </a:solidFill>
              </a:defRPr>
            </a:lvl4pPr>
            <a:lvl5pPr>
              <a:buClr>
                <a:srgbClr val="5A5B5E"/>
              </a:buClr>
              <a:buFont typeface="Wingdings" pitchFamily="2" charset="2"/>
              <a:buChar char="§"/>
              <a:defRPr sz="1400">
                <a:solidFill>
                  <a:srgbClr val="5A5B5E"/>
                </a:solidFill>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p:txBody>
      </p:sp>
      <p:sp>
        <p:nvSpPr>
          <p:cNvPr id="8"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dirty="0">
              <a:solidFill>
                <a:prstClr val="black">
                  <a:tint val="75000"/>
                </a:prstClr>
              </a:solidFill>
            </a:endParaRPr>
          </a:p>
        </p:txBody>
      </p:sp>
      <p:sp>
        <p:nvSpPr>
          <p:cNvPr id="9"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smtClean="0">
                <a:solidFill>
                  <a:prstClr val="black">
                    <a:tint val="75000"/>
                  </a:prstClr>
                </a:solidFill>
              </a:rPr>
              <a:t>Folie </a:t>
            </a:r>
            <a:fld id="{8883D699-66D4-485F-8E89-A84B4C2DAF2C}"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092950" y="5153103"/>
            <a:ext cx="1666874" cy="403908"/>
          </a:xfrm>
          <a:prstGeom prst="rect">
            <a:avLst/>
          </a:prstGeom>
          <a:noFill/>
          <a:ln w="9525">
            <a:noFill/>
            <a:miter lim="800000"/>
            <a:headEnd/>
            <a:tailEnd/>
          </a:ln>
        </p:spPr>
      </p:pic>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Benutzerdefiniertes Layout">
    <p:bg>
      <p:bgPr>
        <a:solidFill>
          <a:srgbClr val="642565"/>
        </a:solidFill>
        <a:effectLst/>
      </p:bgPr>
    </p:bg>
    <p:spTree>
      <p:nvGrpSpPr>
        <p:cNvPr id="1" name=""/>
        <p:cNvGrpSpPr/>
        <p:nvPr/>
      </p:nvGrpSpPr>
      <p:grpSpPr>
        <a:xfrm>
          <a:off x="0" y="0"/>
          <a:ext cx="0" cy="0"/>
          <a:chOff x="0" y="0"/>
          <a:chExt cx="0" cy="0"/>
        </a:xfrm>
      </p:grpSpPr>
      <p:pic>
        <p:nvPicPr>
          <p:cNvPr id="2" name="Bild 1" descr="Sujet_11_18_150_1000.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6493" t="1942" r="6493"/>
          <a:stretch/>
        </p:blipFill>
        <p:spPr>
          <a:xfrm>
            <a:off x="-1" y="-1"/>
            <a:ext cx="9144001" cy="5715001"/>
          </a:xfrm>
          <a:prstGeom prst="rect">
            <a:avLst/>
          </a:prstGeom>
        </p:spPr>
      </p:pic>
      <p:sp>
        <p:nvSpPr>
          <p:cNvPr id="4" name="Textfeld 3"/>
          <p:cNvSpPr txBox="1"/>
          <p:nvPr userDrawn="1"/>
        </p:nvSpPr>
        <p:spPr>
          <a:xfrm>
            <a:off x="395542" y="5280514"/>
            <a:ext cx="8532439" cy="169277"/>
          </a:xfrm>
          <a:prstGeom prst="rect">
            <a:avLst/>
          </a:prstGeom>
          <a:noFill/>
        </p:spPr>
        <p:txBody>
          <a:bodyPr wrap="square" rtlCol="0">
            <a:spAutoFit/>
          </a:bodyPr>
          <a:lstStyle/>
          <a:p>
            <a:r>
              <a:rPr lang="de-AT" sz="500" dirty="0" smtClean="0">
                <a:solidFill>
                  <a:srgbClr val="642565">
                    <a:lumMod val="20000"/>
                    <a:lumOff val="80000"/>
                  </a:srgbClr>
                </a:solidFill>
              </a:rPr>
              <a:t>© </a:t>
            </a:r>
            <a:r>
              <a:rPr lang="pl-PL" sz="500" dirty="0" smtClean="0">
                <a:solidFill>
                  <a:prstClr val="white"/>
                </a:solidFill>
              </a:rPr>
              <a:t>Kancelaria Prawna Schampera, Dubis,</a:t>
            </a:r>
            <a:r>
              <a:rPr lang="de-DE" sz="500" dirty="0" smtClean="0">
                <a:solidFill>
                  <a:prstClr val="white"/>
                </a:solidFill>
              </a:rPr>
              <a:t> </a:t>
            </a:r>
            <a:r>
              <a:rPr lang="pl-PL" sz="500" dirty="0" smtClean="0">
                <a:solidFill>
                  <a:prstClr val="white"/>
                </a:solidFill>
              </a:rPr>
              <a:t>Zając I Wspólnicy sp.k.</a:t>
            </a:r>
            <a:r>
              <a:rPr lang="de-DE" sz="500" dirty="0" smtClean="0">
                <a:solidFill>
                  <a:prstClr val="white"/>
                </a:solidFill>
              </a:rPr>
              <a:t> </a:t>
            </a:r>
            <a:r>
              <a:rPr lang="de-AT" sz="500" dirty="0" smtClean="0">
                <a:solidFill>
                  <a:srgbClr val="642565">
                    <a:lumMod val="20000"/>
                    <a:lumOff val="80000"/>
                  </a:srgbClr>
                </a:solidFill>
              </a:rPr>
              <a:t>| </a:t>
            </a:r>
            <a:r>
              <a:rPr lang="pl-PL" sz="500" dirty="0" smtClean="0">
                <a:solidFill>
                  <a:prstClr val="white"/>
                </a:solidFill>
              </a:rPr>
              <a:t>Kancelaria Prawna Schampera, Dubis,</a:t>
            </a:r>
            <a:r>
              <a:rPr lang="de-DE" sz="500" dirty="0" smtClean="0">
                <a:solidFill>
                  <a:prstClr val="white"/>
                </a:solidFill>
              </a:rPr>
              <a:t> </a:t>
            </a:r>
            <a:r>
              <a:rPr lang="pl-PL" sz="500" dirty="0" smtClean="0">
                <a:solidFill>
                  <a:prstClr val="white"/>
                </a:solidFill>
              </a:rPr>
              <a:t>Zając I Wspólnicy sp.k.</a:t>
            </a:r>
            <a:r>
              <a:rPr lang="de-DE" sz="500" dirty="0" smtClean="0">
                <a:solidFill>
                  <a:prstClr val="white"/>
                </a:solidFill>
              </a:rPr>
              <a:t> </a:t>
            </a:r>
            <a:r>
              <a:rPr lang="de-AT" sz="500" dirty="0" smtClean="0">
                <a:solidFill>
                  <a:srgbClr val="642565">
                    <a:lumMod val="20000"/>
                    <a:lumOff val="80000"/>
                  </a:srgbClr>
                </a:solidFill>
              </a:rPr>
              <a:t>(SDZLEGAL Schindhelm) ist Mitglied der SCWP Schindhelm Services SE, Allianz europäischer Wirtschaftskanzleien.</a:t>
            </a:r>
            <a:endParaRPr lang="de-DE" sz="500" dirty="0">
              <a:solidFill>
                <a:srgbClr val="642565">
                  <a:lumMod val="20000"/>
                  <a:lumOff val="80000"/>
                </a:srgbClr>
              </a:solidFill>
            </a:endParaRPr>
          </a:p>
        </p:txBody>
      </p:sp>
    </p:spTree>
    <p:extLst>
      <p:ext uri="{BB962C8B-B14F-4D97-AF65-F5344CB8AC3E}">
        <p14:creationId xmlns:p14="http://schemas.microsoft.com/office/powerpoint/2010/main" val="1436414390"/>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5715000"/>
          </a:xfrm>
          <a:solidFill>
            <a:srgbClr val="E62176"/>
          </a:solidFill>
        </p:spPr>
        <p:txBody>
          <a:bodyPr lIns="540000">
            <a:normAutofit/>
          </a:bodyPr>
          <a:lstStyle>
            <a:lvl1pPr algn="l">
              <a:defRPr sz="2800" cap="all" baseline="0">
                <a:solidFill>
                  <a:schemeClr val="bg1"/>
                </a:solidFill>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30513439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5715000"/>
          </a:xfrm>
          <a:solidFill>
            <a:srgbClr val="76B72A"/>
          </a:solidFill>
        </p:spPr>
        <p:txBody>
          <a:bodyPr lIns="540000">
            <a:normAutofit/>
          </a:bodyPr>
          <a:lstStyle>
            <a:lvl1pPr algn="l">
              <a:defRPr sz="2800" cap="all" baseline="0">
                <a:solidFill>
                  <a:schemeClr val="bg1"/>
                </a:solidFill>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28120658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5715000"/>
          </a:xfrm>
          <a:solidFill>
            <a:srgbClr val="33B5E3"/>
          </a:solidFill>
        </p:spPr>
        <p:txBody>
          <a:bodyPr lIns="540000">
            <a:normAutofit/>
          </a:bodyPr>
          <a:lstStyle>
            <a:lvl1pPr algn="l">
              <a:defRPr sz="2800" cap="all" baseline="0">
                <a:solidFill>
                  <a:schemeClr val="bg1"/>
                </a:solidFill>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12150866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4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5715000"/>
          </a:xfrm>
          <a:solidFill>
            <a:srgbClr val="1F63AC"/>
          </a:solidFill>
        </p:spPr>
        <p:txBody>
          <a:bodyPr lIns="540000">
            <a:normAutofit/>
          </a:bodyPr>
          <a:lstStyle>
            <a:lvl1pPr algn="l">
              <a:defRPr sz="2800" cap="all" baseline="0">
                <a:solidFill>
                  <a:schemeClr val="bg1"/>
                </a:solidFill>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4834989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5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5715000"/>
          </a:xfrm>
          <a:solidFill>
            <a:srgbClr val="DB291E"/>
          </a:solidFill>
        </p:spPr>
        <p:txBody>
          <a:bodyPr lIns="540000">
            <a:normAutofit/>
          </a:bodyPr>
          <a:lstStyle>
            <a:lvl1pPr algn="l">
              <a:defRPr sz="2800" cap="all" baseline="0">
                <a:solidFill>
                  <a:schemeClr val="bg1"/>
                </a:solidFill>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53927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6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5715000"/>
          </a:xfrm>
          <a:solidFill>
            <a:srgbClr val="F88600"/>
          </a:solidFill>
        </p:spPr>
        <p:txBody>
          <a:bodyPr lIns="540000">
            <a:normAutofit/>
          </a:bodyPr>
          <a:lstStyle>
            <a:lvl1pPr algn="l">
              <a:defRPr sz="2800" cap="all" baseline="0">
                <a:solidFill>
                  <a:schemeClr val="bg1"/>
                </a:solidFill>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18675925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7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5715000"/>
          </a:xfrm>
          <a:solidFill>
            <a:srgbClr val="642565"/>
          </a:solidFill>
        </p:spPr>
        <p:txBody>
          <a:bodyPr lIns="540000">
            <a:normAutofit/>
          </a:bodyPr>
          <a:lstStyle>
            <a:lvl1pPr algn="l">
              <a:defRPr sz="2800" cap="all" baseline="0">
                <a:solidFill>
                  <a:schemeClr val="bg1"/>
                </a:solidFill>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37608696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8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5715000"/>
          </a:xfrm>
          <a:solidFill>
            <a:srgbClr val="5A5B5E"/>
          </a:solidFill>
        </p:spPr>
        <p:txBody>
          <a:bodyPr lIns="540000">
            <a:normAutofit/>
          </a:bodyPr>
          <a:lstStyle>
            <a:lvl1pPr algn="l">
              <a:defRPr sz="2800" cap="all" baseline="0">
                <a:solidFill>
                  <a:schemeClr val="bg1"/>
                </a:solidFill>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12559771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Zwei Inhalte">
    <p:spTree>
      <p:nvGrpSpPr>
        <p:cNvPr id="1" name=""/>
        <p:cNvGrpSpPr/>
        <p:nvPr/>
      </p:nvGrpSpPr>
      <p:grpSpPr>
        <a:xfrm>
          <a:off x="0" y="0"/>
          <a:ext cx="0" cy="0"/>
          <a:chOff x="0" y="0"/>
          <a:chExt cx="0" cy="0"/>
        </a:xfrm>
      </p:grpSpPr>
      <p:sp>
        <p:nvSpPr>
          <p:cNvPr id="4" name="Titel 1"/>
          <p:cNvSpPr txBox="1">
            <a:spLocks/>
          </p:cNvSpPr>
          <p:nvPr userDrawn="1"/>
        </p:nvSpPr>
        <p:spPr>
          <a:xfrm>
            <a:off x="0" y="1"/>
            <a:ext cx="9144000" cy="937287"/>
          </a:xfrm>
          <a:prstGeom prst="rect">
            <a:avLst/>
          </a:prstGeom>
          <a:solidFill>
            <a:srgbClr val="642565"/>
          </a:solidFill>
        </p:spPr>
        <p:txBody>
          <a:bodyPr lIns="540000" anchor="ctr">
            <a:normAutofit/>
          </a:bodyPr>
          <a:lstStyle>
            <a:lvl1pPr algn="l" rtl="0" fontAlgn="base">
              <a:spcBef>
                <a:spcPct val="0"/>
              </a:spcBef>
              <a:spcAft>
                <a:spcPct val="0"/>
              </a:spcAft>
              <a:defRPr sz="2400" kern="1200" cap="all" baseline="0">
                <a:solidFill>
                  <a:schemeClr val="bg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r>
              <a:rPr lang="de-DE" dirty="0" smtClean="0">
                <a:solidFill>
                  <a:prstClr val="white"/>
                </a:solidFill>
              </a:rPr>
              <a:t>Kontakt</a:t>
            </a:r>
            <a:endParaRPr lang="de-DE" dirty="0">
              <a:solidFill>
                <a:prstClr val="white"/>
              </a:solidFill>
            </a:endParaRPr>
          </a:p>
        </p:txBody>
      </p:sp>
      <p:pic>
        <p:nvPicPr>
          <p:cNvPr id="5"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2950" y="5153103"/>
            <a:ext cx="1666874" cy="403908"/>
          </a:xfrm>
          <a:prstGeom prst="rect">
            <a:avLst/>
          </a:prstGeom>
          <a:noFill/>
          <a:ln w="9525">
            <a:noFill/>
            <a:miter lim="800000"/>
            <a:headEnd/>
            <a:tailEnd/>
          </a:ln>
        </p:spPr>
      </p:pic>
    </p:spTree>
    <p:extLst>
      <p:ext uri="{BB962C8B-B14F-4D97-AF65-F5344CB8AC3E}">
        <p14:creationId xmlns:p14="http://schemas.microsoft.com/office/powerpoint/2010/main" val="9628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22819"/>
            <a:ext cx="9144000" cy="960107"/>
          </a:xfrm>
          <a:solidFill>
            <a:srgbClr val="F88600"/>
          </a:solidFill>
        </p:spPr>
        <p:txBody>
          <a:bodyPr lIns="540000">
            <a:normAutofit/>
          </a:bodyPr>
          <a:lstStyle>
            <a:lvl1pPr algn="l">
              <a:defRPr sz="2400" cap="all" baseline="0">
                <a:solidFill>
                  <a:schemeClr val="bg1"/>
                </a:solidFill>
              </a:defRPr>
            </a:lvl1pPr>
          </a:lstStyle>
          <a:p>
            <a:r>
              <a:rPr lang="pl-PL" smtClean="0"/>
              <a:t>Kliknij, aby edytować styl</a:t>
            </a:r>
            <a:endParaRPr lang="de-DE" dirty="0"/>
          </a:p>
        </p:txBody>
      </p:sp>
      <p:sp>
        <p:nvSpPr>
          <p:cNvPr id="3" name="Inhaltsplatzhalter 2"/>
          <p:cNvSpPr>
            <a:spLocks noGrp="1"/>
          </p:cNvSpPr>
          <p:nvPr>
            <p:ph idx="1"/>
          </p:nvPr>
        </p:nvSpPr>
        <p:spPr/>
        <p:txBody>
          <a:bodyPr/>
          <a:lstStyle>
            <a:lvl1pPr>
              <a:buClr>
                <a:srgbClr val="F88600"/>
              </a:buClr>
              <a:buFont typeface="Wingdings" pitchFamily="2" charset="2"/>
              <a:buChar char="§"/>
              <a:defRPr sz="2400">
                <a:solidFill>
                  <a:srgbClr val="5A5B5E"/>
                </a:solidFill>
              </a:defRPr>
            </a:lvl1pPr>
            <a:lvl2pPr>
              <a:buClr>
                <a:srgbClr val="F88600"/>
              </a:buClr>
              <a:buFont typeface="Symbol" pitchFamily="18" charset="2"/>
              <a:buChar char="-"/>
              <a:defRPr sz="2000">
                <a:solidFill>
                  <a:srgbClr val="5A5B5E"/>
                </a:solidFill>
              </a:defRPr>
            </a:lvl2pPr>
            <a:lvl3pPr>
              <a:buClr>
                <a:srgbClr val="F88600"/>
              </a:buClr>
              <a:buFont typeface="Arial" pitchFamily="34" charset="0"/>
              <a:buChar char="•"/>
              <a:defRPr sz="1800">
                <a:solidFill>
                  <a:srgbClr val="5A5B5E"/>
                </a:solidFill>
              </a:defRPr>
            </a:lvl3pPr>
            <a:lvl4pPr>
              <a:buClr>
                <a:srgbClr val="F88600"/>
              </a:buClr>
              <a:buFont typeface="Wingdings" pitchFamily="2" charset="2"/>
              <a:buChar char="§"/>
              <a:defRPr sz="1600">
                <a:solidFill>
                  <a:srgbClr val="5A5B5E"/>
                </a:solidFill>
              </a:defRPr>
            </a:lvl4pPr>
            <a:lvl5pPr>
              <a:buClr>
                <a:srgbClr val="F88600"/>
              </a:buClr>
              <a:buFont typeface="Wingdings" pitchFamily="2" charset="2"/>
              <a:buChar char="§"/>
              <a:defRPr sz="1400">
                <a:solidFill>
                  <a:srgbClr val="5A5B5E"/>
                </a:solidFill>
              </a:defRPr>
            </a:lvl5pPr>
          </a:lstStyle>
          <a:p>
            <a:pPr lvl="0"/>
            <a:r>
              <a:rPr lang="pl-PL" smtClean="0"/>
              <a:t>Kliknij, aby edytować style wzorca tekstu</a:t>
            </a:r>
          </a:p>
          <a:p>
            <a:pPr lvl="1"/>
            <a:r>
              <a:rPr lang="pl-PL" smtClean="0"/>
              <a:t>Drugi poziom</a:t>
            </a:r>
          </a:p>
          <a:p>
            <a:pPr lvl="2"/>
            <a:r>
              <a:rPr lang="pl-PL" smtClean="0"/>
              <a:t>Trzeci poziom</a:t>
            </a:r>
          </a:p>
        </p:txBody>
      </p:sp>
      <p:sp>
        <p:nvSpPr>
          <p:cNvPr id="8"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dirty="0">
              <a:solidFill>
                <a:prstClr val="black">
                  <a:tint val="75000"/>
                </a:prstClr>
              </a:solidFill>
            </a:endParaRPr>
          </a:p>
        </p:txBody>
      </p:sp>
      <p:sp>
        <p:nvSpPr>
          <p:cNvPr id="9"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smtClean="0">
                <a:solidFill>
                  <a:prstClr val="black">
                    <a:tint val="75000"/>
                  </a:prstClr>
                </a:solidFill>
              </a:rPr>
              <a:t>Folie </a:t>
            </a:r>
            <a:fld id="{8883D699-66D4-485F-8E89-A84B4C2DAF2C}"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092950" y="5153103"/>
            <a:ext cx="1666874" cy="403908"/>
          </a:xfrm>
          <a:prstGeom prst="rect">
            <a:avLst/>
          </a:prstGeom>
          <a:noFill/>
          <a:ln w="9525">
            <a:noFill/>
            <a:miter lim="800000"/>
            <a:headEnd/>
            <a:tailEnd/>
          </a:ln>
        </p:spPr>
      </p:pic>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9_Benutzerdefiniertes Layout">
    <p:bg>
      <p:bgPr>
        <a:solidFill>
          <a:srgbClr val="642565"/>
        </a:solidFill>
        <a:effectLst/>
      </p:bgPr>
    </p:bg>
    <p:spTree>
      <p:nvGrpSpPr>
        <p:cNvPr id="1" name=""/>
        <p:cNvGrpSpPr/>
        <p:nvPr/>
      </p:nvGrpSpPr>
      <p:grpSpPr>
        <a:xfrm>
          <a:off x="0" y="0"/>
          <a:ext cx="0" cy="0"/>
          <a:chOff x="0" y="0"/>
          <a:chExt cx="0" cy="0"/>
        </a:xfrm>
      </p:grpSpPr>
      <p:sp>
        <p:nvSpPr>
          <p:cNvPr id="4" name="Textfeld 3"/>
          <p:cNvSpPr txBox="1"/>
          <p:nvPr userDrawn="1"/>
        </p:nvSpPr>
        <p:spPr>
          <a:xfrm>
            <a:off x="399024" y="697260"/>
            <a:ext cx="1851789" cy="369332"/>
          </a:xfrm>
          <a:prstGeom prst="rect">
            <a:avLst/>
          </a:prstGeom>
          <a:noFill/>
        </p:spPr>
        <p:txBody>
          <a:bodyPr wrap="none" rtlCol="0">
            <a:spAutoFit/>
          </a:bodyPr>
          <a:lstStyle/>
          <a:p>
            <a:r>
              <a:rPr lang="de-DE" dirty="0" smtClean="0">
                <a:solidFill>
                  <a:prstClr val="white"/>
                </a:solidFill>
              </a:rPr>
              <a:t>schindhelm.com</a:t>
            </a:r>
            <a:endParaRPr lang="de-DE" dirty="0">
              <a:solidFill>
                <a:prstClr val="white"/>
              </a:solidFill>
            </a:endParaRPr>
          </a:p>
        </p:txBody>
      </p:sp>
      <p:sp>
        <p:nvSpPr>
          <p:cNvPr id="5" name="Textfeld 4"/>
          <p:cNvSpPr txBox="1"/>
          <p:nvPr userDrawn="1"/>
        </p:nvSpPr>
        <p:spPr>
          <a:xfrm>
            <a:off x="395542" y="5280514"/>
            <a:ext cx="8532439" cy="169277"/>
          </a:xfrm>
          <a:prstGeom prst="rect">
            <a:avLst/>
          </a:prstGeom>
          <a:noFill/>
        </p:spPr>
        <p:txBody>
          <a:bodyPr wrap="square" rtlCol="0">
            <a:spAutoFit/>
          </a:bodyPr>
          <a:lstStyle/>
          <a:p>
            <a:r>
              <a:rPr lang="de-AT" sz="500" dirty="0" smtClean="0">
                <a:solidFill>
                  <a:srgbClr val="642565">
                    <a:lumMod val="20000"/>
                    <a:lumOff val="80000"/>
                  </a:srgbClr>
                </a:solidFill>
              </a:rPr>
              <a:t>© </a:t>
            </a:r>
            <a:r>
              <a:rPr lang="pl-PL" sz="500" dirty="0" smtClean="0">
                <a:solidFill>
                  <a:prstClr val="white"/>
                </a:solidFill>
              </a:rPr>
              <a:t>Kancelaria Prawna Schampera, Dubis,</a:t>
            </a:r>
            <a:r>
              <a:rPr lang="de-DE" sz="500" dirty="0" smtClean="0">
                <a:solidFill>
                  <a:prstClr val="white"/>
                </a:solidFill>
              </a:rPr>
              <a:t> </a:t>
            </a:r>
            <a:r>
              <a:rPr lang="pl-PL" sz="500" dirty="0" smtClean="0">
                <a:solidFill>
                  <a:prstClr val="white"/>
                </a:solidFill>
              </a:rPr>
              <a:t>Zając I Wspólnicy sp.k.</a:t>
            </a:r>
            <a:r>
              <a:rPr lang="de-DE" sz="500" dirty="0" smtClean="0">
                <a:solidFill>
                  <a:prstClr val="white"/>
                </a:solidFill>
              </a:rPr>
              <a:t> </a:t>
            </a:r>
            <a:r>
              <a:rPr lang="de-AT" sz="500" dirty="0" smtClean="0">
                <a:solidFill>
                  <a:srgbClr val="642565">
                    <a:lumMod val="20000"/>
                    <a:lumOff val="80000"/>
                  </a:srgbClr>
                </a:solidFill>
              </a:rPr>
              <a:t>| </a:t>
            </a:r>
            <a:r>
              <a:rPr lang="pl-PL" sz="500" dirty="0" smtClean="0">
                <a:solidFill>
                  <a:prstClr val="white"/>
                </a:solidFill>
              </a:rPr>
              <a:t>Kancelaria Prawna Schampera, Dubis,</a:t>
            </a:r>
            <a:r>
              <a:rPr lang="de-DE" sz="500" dirty="0" smtClean="0">
                <a:solidFill>
                  <a:prstClr val="white"/>
                </a:solidFill>
              </a:rPr>
              <a:t> </a:t>
            </a:r>
            <a:r>
              <a:rPr lang="pl-PL" sz="500" dirty="0" smtClean="0">
                <a:solidFill>
                  <a:prstClr val="white"/>
                </a:solidFill>
              </a:rPr>
              <a:t>Zając I Wspólnicy sp.k.</a:t>
            </a:r>
            <a:r>
              <a:rPr lang="de-DE" sz="500" dirty="0" smtClean="0">
                <a:solidFill>
                  <a:prstClr val="white"/>
                </a:solidFill>
              </a:rPr>
              <a:t> </a:t>
            </a:r>
            <a:r>
              <a:rPr lang="de-AT" sz="500" dirty="0" smtClean="0">
                <a:solidFill>
                  <a:srgbClr val="642565">
                    <a:lumMod val="20000"/>
                    <a:lumOff val="80000"/>
                  </a:srgbClr>
                </a:solidFill>
              </a:rPr>
              <a:t>(SDZLEGAL Schindhelm) ist Mitglied der SCWP Schindhelm Services SE, Allianz europäischer Wirtschaftskanzleien.</a:t>
            </a:r>
            <a:endParaRPr lang="de-DE" sz="500" dirty="0">
              <a:solidFill>
                <a:srgbClr val="642565">
                  <a:lumMod val="20000"/>
                  <a:lumOff val="80000"/>
                </a:srgbClr>
              </a:solidFill>
            </a:endParaRPr>
          </a:p>
        </p:txBody>
      </p:sp>
      <p:sp>
        <p:nvSpPr>
          <p:cNvPr id="6" name="Textfeld 5"/>
          <p:cNvSpPr txBox="1"/>
          <p:nvPr userDrawn="1"/>
        </p:nvSpPr>
        <p:spPr>
          <a:xfrm>
            <a:off x="399023" y="1489349"/>
            <a:ext cx="1241045" cy="2790508"/>
          </a:xfrm>
          <a:prstGeom prst="rect">
            <a:avLst/>
          </a:prstGeom>
          <a:noFill/>
        </p:spPr>
        <p:txBody>
          <a:bodyPr wrap="none" rtlCol="0">
            <a:spAutoFit/>
          </a:bodyPr>
          <a:lstStyle/>
          <a:p>
            <a:r>
              <a:rPr lang="de-AT" sz="900" b="1" dirty="0" smtClean="0">
                <a:solidFill>
                  <a:prstClr val="white"/>
                </a:solidFill>
              </a:rPr>
              <a:t>AUSTRIA</a:t>
            </a:r>
            <a:endParaRPr lang="de-AT" sz="600" b="1" dirty="0" smtClean="0">
              <a:solidFill>
                <a:prstClr val="white"/>
              </a:solidFill>
            </a:endParaRPr>
          </a:p>
          <a:p>
            <a:endParaRPr lang="de-AT" sz="600" dirty="0" smtClean="0">
              <a:solidFill>
                <a:prstClr val="white"/>
              </a:solidFill>
            </a:endParaRPr>
          </a:p>
          <a:p>
            <a:pPr>
              <a:spcAft>
                <a:spcPts val="300"/>
              </a:spcAft>
            </a:pPr>
            <a:r>
              <a:rPr lang="de-AT" sz="800" dirty="0" smtClean="0">
                <a:solidFill>
                  <a:prstClr val="white"/>
                </a:solidFill>
              </a:rPr>
              <a:t>GRAZ</a:t>
            </a:r>
          </a:p>
          <a:p>
            <a:r>
              <a:rPr lang="de-DE" sz="600" b="1" dirty="0" smtClean="0">
                <a:solidFill>
                  <a:prstClr val="white"/>
                </a:solidFill>
              </a:rPr>
              <a:t>SCWP SCHINDHELM</a:t>
            </a:r>
          </a:p>
          <a:p>
            <a:r>
              <a:rPr lang="sk-SK" sz="600" dirty="0" smtClean="0">
                <a:solidFill>
                  <a:prstClr val="white"/>
                </a:solidFill>
              </a:rPr>
              <a:t>Saxinger, Chalupsky &amp; Partner</a:t>
            </a:r>
          </a:p>
          <a:p>
            <a:r>
              <a:rPr lang="de-DE" sz="600" dirty="0" smtClean="0">
                <a:solidFill>
                  <a:prstClr val="white"/>
                </a:solidFill>
              </a:rPr>
              <a:t>Rechtsanwälte GmbH</a:t>
            </a:r>
          </a:p>
          <a:p>
            <a:r>
              <a:rPr lang="it-IT" sz="600" dirty="0" smtClean="0">
                <a:solidFill>
                  <a:prstClr val="white"/>
                </a:solidFill>
              </a:rPr>
              <a:t>graz@scwp.com</a:t>
            </a:r>
          </a:p>
          <a:p>
            <a:endParaRPr lang="de-AT" sz="600" b="1" dirty="0" smtClean="0">
              <a:solidFill>
                <a:prstClr val="white"/>
              </a:solidFill>
            </a:endParaRPr>
          </a:p>
          <a:p>
            <a:pPr>
              <a:spcAft>
                <a:spcPts val="200"/>
              </a:spcAft>
            </a:pPr>
            <a:r>
              <a:rPr lang="de-AT" sz="800" dirty="0" smtClean="0">
                <a:solidFill>
                  <a:prstClr val="white"/>
                </a:solidFill>
              </a:rPr>
              <a:t>LINZ</a:t>
            </a:r>
          </a:p>
          <a:p>
            <a:r>
              <a:rPr lang="de-DE" sz="600" b="1" dirty="0" smtClean="0">
                <a:solidFill>
                  <a:prstClr val="white"/>
                </a:solidFill>
              </a:rPr>
              <a:t>SCWP SCHINDHELM</a:t>
            </a:r>
          </a:p>
          <a:p>
            <a:r>
              <a:rPr lang="sk-SK" sz="600" dirty="0" smtClean="0">
                <a:solidFill>
                  <a:prstClr val="white"/>
                </a:solidFill>
              </a:rPr>
              <a:t>Saxinger, Chalupsky &amp; Partner</a:t>
            </a:r>
          </a:p>
          <a:p>
            <a:r>
              <a:rPr lang="de-DE" sz="600" dirty="0" smtClean="0">
                <a:solidFill>
                  <a:prstClr val="white"/>
                </a:solidFill>
              </a:rPr>
              <a:t>Rechtsanwälte GmbH</a:t>
            </a:r>
          </a:p>
          <a:p>
            <a:r>
              <a:rPr lang="pl-PL" sz="600" dirty="0" smtClean="0">
                <a:solidFill>
                  <a:prstClr val="white"/>
                </a:solidFill>
              </a:rPr>
              <a:t>linz@scwp.com</a:t>
            </a:r>
          </a:p>
          <a:p>
            <a:endParaRPr lang="de-DE" sz="600" b="1" dirty="0" smtClean="0">
              <a:solidFill>
                <a:prstClr val="white"/>
              </a:solidFill>
            </a:endParaRPr>
          </a:p>
          <a:p>
            <a:pPr>
              <a:spcAft>
                <a:spcPts val="300"/>
              </a:spcAft>
            </a:pPr>
            <a:r>
              <a:rPr lang="de-AT" sz="800" dirty="0" smtClean="0">
                <a:solidFill>
                  <a:prstClr val="white"/>
                </a:solidFill>
              </a:rPr>
              <a:t>WELS</a:t>
            </a:r>
            <a:endParaRPr lang="de-DE" sz="800" b="1" dirty="0" smtClean="0">
              <a:solidFill>
                <a:prstClr val="white"/>
              </a:solidFill>
            </a:endParaRPr>
          </a:p>
          <a:p>
            <a:r>
              <a:rPr lang="de-DE" sz="600" b="1" dirty="0" smtClean="0">
                <a:solidFill>
                  <a:prstClr val="white"/>
                </a:solidFill>
              </a:rPr>
              <a:t>SCWP SCHINDHELM</a:t>
            </a:r>
          </a:p>
          <a:p>
            <a:r>
              <a:rPr lang="sk-SK" sz="600" dirty="0" smtClean="0">
                <a:solidFill>
                  <a:prstClr val="white"/>
                </a:solidFill>
              </a:rPr>
              <a:t>Saxinger, Chalupsky &amp; Partner</a:t>
            </a:r>
          </a:p>
          <a:p>
            <a:r>
              <a:rPr lang="de-DE" sz="600" dirty="0" smtClean="0">
                <a:solidFill>
                  <a:prstClr val="white"/>
                </a:solidFill>
              </a:rPr>
              <a:t>Rechtsanwälte GmbH</a:t>
            </a:r>
          </a:p>
          <a:p>
            <a:r>
              <a:rPr lang="pl-PL" sz="600" dirty="0" smtClean="0">
                <a:solidFill>
                  <a:prstClr val="white"/>
                </a:solidFill>
              </a:rPr>
              <a:t>wels@scwp.com</a:t>
            </a:r>
            <a:endParaRPr lang="de-DE" sz="600" b="1" dirty="0" smtClean="0">
              <a:solidFill>
                <a:prstClr val="white"/>
              </a:solidFill>
            </a:endParaRPr>
          </a:p>
          <a:p>
            <a:endParaRPr lang="de-DE" sz="600" b="1" dirty="0" smtClean="0">
              <a:solidFill>
                <a:prstClr val="white"/>
              </a:solidFill>
            </a:endParaRPr>
          </a:p>
          <a:p>
            <a:pPr>
              <a:spcAft>
                <a:spcPts val="200"/>
              </a:spcAft>
            </a:pPr>
            <a:r>
              <a:rPr lang="de-AT" sz="800" dirty="0" smtClean="0">
                <a:solidFill>
                  <a:prstClr val="white"/>
                </a:solidFill>
              </a:rPr>
              <a:t>WIEN</a:t>
            </a:r>
            <a:endParaRPr lang="de-DE" sz="800" b="1" dirty="0" smtClean="0">
              <a:solidFill>
                <a:prstClr val="white"/>
              </a:solidFill>
            </a:endParaRPr>
          </a:p>
          <a:p>
            <a:r>
              <a:rPr lang="de-DE" sz="600" b="1" dirty="0" smtClean="0">
                <a:solidFill>
                  <a:prstClr val="white"/>
                </a:solidFill>
              </a:rPr>
              <a:t>SCWP SCHINDHELM</a:t>
            </a:r>
          </a:p>
          <a:p>
            <a:r>
              <a:rPr lang="sk-SK" sz="600" dirty="0" smtClean="0">
                <a:solidFill>
                  <a:prstClr val="white"/>
                </a:solidFill>
              </a:rPr>
              <a:t>Saxinger, Chalupsky &amp; Partner</a:t>
            </a:r>
          </a:p>
          <a:p>
            <a:r>
              <a:rPr lang="de-DE" sz="600" dirty="0" smtClean="0">
                <a:solidFill>
                  <a:prstClr val="white"/>
                </a:solidFill>
              </a:rPr>
              <a:t>Rechtsanwälte GmbH</a:t>
            </a:r>
          </a:p>
          <a:p>
            <a:r>
              <a:rPr lang="pl-PL" sz="600" dirty="0" smtClean="0">
                <a:solidFill>
                  <a:prstClr val="white"/>
                </a:solidFill>
              </a:rPr>
              <a:t>wien@scwp.com</a:t>
            </a:r>
          </a:p>
          <a:p>
            <a:endParaRPr lang="pl-PL" sz="600" dirty="0" smtClean="0">
              <a:solidFill>
                <a:prstClr val="white"/>
              </a:solidFill>
            </a:endParaRPr>
          </a:p>
        </p:txBody>
      </p:sp>
      <p:sp>
        <p:nvSpPr>
          <p:cNvPr id="7" name="Textfeld 6"/>
          <p:cNvSpPr txBox="1"/>
          <p:nvPr userDrawn="1"/>
        </p:nvSpPr>
        <p:spPr>
          <a:xfrm>
            <a:off x="1907709" y="1489349"/>
            <a:ext cx="1707519" cy="3093154"/>
          </a:xfrm>
          <a:prstGeom prst="rect">
            <a:avLst/>
          </a:prstGeom>
          <a:noFill/>
        </p:spPr>
        <p:txBody>
          <a:bodyPr wrap="none" rtlCol="0">
            <a:spAutoFit/>
          </a:bodyPr>
          <a:lstStyle/>
          <a:p>
            <a:r>
              <a:rPr lang="de-AT" sz="900" b="1" dirty="0" smtClean="0">
                <a:solidFill>
                  <a:prstClr val="white"/>
                </a:solidFill>
              </a:rPr>
              <a:t>BELGIUM</a:t>
            </a:r>
            <a:endParaRPr lang="de-AT" sz="600" dirty="0" smtClean="0">
              <a:solidFill>
                <a:prstClr val="white"/>
              </a:solidFill>
            </a:endParaRPr>
          </a:p>
          <a:p>
            <a:endParaRPr lang="de-AT" sz="600" b="1" dirty="0" smtClean="0">
              <a:solidFill>
                <a:prstClr val="white"/>
              </a:solidFill>
            </a:endParaRPr>
          </a:p>
          <a:p>
            <a:pPr>
              <a:spcAft>
                <a:spcPts val="300"/>
              </a:spcAft>
            </a:pPr>
            <a:r>
              <a:rPr lang="de-AT" sz="800" dirty="0" smtClean="0">
                <a:solidFill>
                  <a:prstClr val="white"/>
                </a:solidFill>
              </a:rPr>
              <a:t>BRÜSSEL</a:t>
            </a:r>
          </a:p>
          <a:p>
            <a:r>
              <a:rPr lang="de-DE" sz="600" b="1" dirty="0" smtClean="0">
                <a:solidFill>
                  <a:prstClr val="white"/>
                </a:solidFill>
              </a:rPr>
              <a:t>SCWP SCHINDHELM</a:t>
            </a:r>
          </a:p>
          <a:p>
            <a:r>
              <a:rPr lang="sk-SK" sz="600" dirty="0" smtClean="0">
                <a:solidFill>
                  <a:prstClr val="white"/>
                </a:solidFill>
              </a:rPr>
              <a:t>Saxinger, Chalupsky &amp; Partner</a:t>
            </a:r>
          </a:p>
          <a:p>
            <a:r>
              <a:rPr lang="de-DE" sz="600" dirty="0" smtClean="0">
                <a:solidFill>
                  <a:prstClr val="white"/>
                </a:solidFill>
              </a:rPr>
              <a:t>Rechtsanwälte GmbH</a:t>
            </a:r>
          </a:p>
          <a:p>
            <a:r>
              <a:rPr lang="pl-PL" sz="600" dirty="0" smtClean="0">
                <a:solidFill>
                  <a:prstClr val="white"/>
                </a:solidFill>
              </a:rPr>
              <a:t>brussels@scwp.com</a:t>
            </a:r>
            <a:r>
              <a:rPr lang="de-AT" sz="600" dirty="0" smtClean="0">
                <a:solidFill>
                  <a:prstClr val="white"/>
                </a:solidFill>
              </a:rPr>
              <a:t/>
            </a:r>
            <a:br>
              <a:rPr lang="de-AT" sz="600" dirty="0" smtClean="0">
                <a:solidFill>
                  <a:prstClr val="white"/>
                </a:solidFill>
              </a:rPr>
            </a:br>
            <a:endParaRPr lang="de-AT" sz="600" dirty="0" smtClean="0">
              <a:solidFill>
                <a:prstClr val="white"/>
              </a:solidFill>
            </a:endParaRPr>
          </a:p>
          <a:p>
            <a:endParaRPr lang="de-AT" sz="600" dirty="0" smtClean="0">
              <a:solidFill>
                <a:prstClr val="white"/>
              </a:solidFill>
            </a:endParaRPr>
          </a:p>
          <a:p>
            <a:r>
              <a:rPr lang="de-AT" sz="900" b="1" dirty="0" smtClean="0">
                <a:solidFill>
                  <a:prstClr val="white"/>
                </a:solidFill>
              </a:rPr>
              <a:t>BULGARIA</a:t>
            </a:r>
            <a:endParaRPr lang="de-AT" sz="600" b="1" dirty="0" smtClean="0">
              <a:solidFill>
                <a:prstClr val="white"/>
              </a:solidFill>
            </a:endParaRPr>
          </a:p>
          <a:p>
            <a:endParaRPr lang="de-AT" sz="600" b="1" dirty="0" smtClean="0">
              <a:solidFill>
                <a:prstClr val="white"/>
              </a:solidFill>
            </a:endParaRPr>
          </a:p>
          <a:p>
            <a:pPr>
              <a:spcAft>
                <a:spcPts val="300"/>
              </a:spcAft>
            </a:pPr>
            <a:r>
              <a:rPr lang="de-AT" sz="800" dirty="0" smtClean="0">
                <a:solidFill>
                  <a:prstClr val="white"/>
                </a:solidFill>
              </a:rPr>
              <a:t>BURGAS</a:t>
            </a:r>
            <a:endParaRPr lang="de-AT" sz="600" dirty="0" smtClean="0">
              <a:solidFill>
                <a:prstClr val="white"/>
              </a:solidFill>
            </a:endParaRPr>
          </a:p>
          <a:p>
            <a:r>
              <a:rPr lang="de-DE" sz="600" b="1" dirty="0" smtClean="0">
                <a:solidFill>
                  <a:prstClr val="white"/>
                </a:solidFill>
              </a:rPr>
              <a:t>NOBLEX SCHINDHELM</a:t>
            </a:r>
          </a:p>
          <a:p>
            <a:r>
              <a:rPr lang="pl-PL" sz="600" dirty="0" smtClean="0">
                <a:solidFill>
                  <a:prstClr val="white"/>
                </a:solidFill>
              </a:rPr>
              <a:t>NOBLEX Ltd. - Law &amp; Business Consulting</a:t>
            </a:r>
          </a:p>
          <a:p>
            <a:r>
              <a:rPr lang="fr-FR" sz="600" dirty="0" smtClean="0">
                <a:solidFill>
                  <a:prstClr val="white"/>
                </a:solidFill>
              </a:rPr>
              <a:t>bourgas@noblexgroup.com</a:t>
            </a:r>
          </a:p>
          <a:p>
            <a:endParaRPr lang="de-DE" sz="600" b="1" dirty="0" smtClean="0">
              <a:solidFill>
                <a:prstClr val="white"/>
              </a:solidFill>
            </a:endParaRPr>
          </a:p>
          <a:p>
            <a:pPr>
              <a:spcAft>
                <a:spcPts val="300"/>
              </a:spcAft>
            </a:pPr>
            <a:r>
              <a:rPr lang="de-AT" sz="800" dirty="0" smtClean="0">
                <a:solidFill>
                  <a:prstClr val="white"/>
                </a:solidFill>
              </a:rPr>
              <a:t>SOFIA</a:t>
            </a:r>
            <a:endParaRPr lang="de-DE" sz="600" b="1" dirty="0" smtClean="0">
              <a:solidFill>
                <a:prstClr val="white"/>
              </a:solidFill>
            </a:endParaRPr>
          </a:p>
          <a:p>
            <a:r>
              <a:rPr lang="de-DE" sz="600" b="1" dirty="0" smtClean="0">
                <a:solidFill>
                  <a:prstClr val="white"/>
                </a:solidFill>
              </a:rPr>
              <a:t>NOBLEX SCHINDHELM</a:t>
            </a:r>
          </a:p>
          <a:p>
            <a:r>
              <a:rPr lang="pl-PL" sz="600" dirty="0" smtClean="0">
                <a:solidFill>
                  <a:prstClr val="white"/>
                </a:solidFill>
              </a:rPr>
              <a:t>NOBLEX Ltd. - Law &amp; Business Consulting</a:t>
            </a:r>
          </a:p>
          <a:p>
            <a:r>
              <a:rPr lang="en-US" sz="600" dirty="0" smtClean="0">
                <a:solidFill>
                  <a:prstClr val="white"/>
                </a:solidFill>
              </a:rPr>
              <a:t>sofia@noblexgroup.com</a:t>
            </a:r>
            <a:endParaRPr lang="de-DE" sz="600" dirty="0" smtClean="0">
              <a:solidFill>
                <a:prstClr val="white"/>
              </a:solidFill>
            </a:endParaRPr>
          </a:p>
          <a:p>
            <a:endParaRPr lang="de-DE" sz="600" dirty="0" smtClean="0">
              <a:solidFill>
                <a:prstClr val="white"/>
              </a:solidFill>
            </a:endParaRPr>
          </a:p>
          <a:p>
            <a:endParaRPr lang="de-DE" sz="600" dirty="0" smtClean="0">
              <a:solidFill>
                <a:prstClr val="white"/>
              </a:solidFill>
            </a:endParaRPr>
          </a:p>
          <a:p>
            <a:r>
              <a:rPr lang="de-AT" sz="900" b="1" dirty="0" smtClean="0">
                <a:solidFill>
                  <a:prstClr val="white"/>
                </a:solidFill>
              </a:rPr>
              <a:t>CHINA</a:t>
            </a:r>
          </a:p>
          <a:p>
            <a:endParaRPr lang="de-AT" sz="600" dirty="0" smtClean="0">
              <a:solidFill>
                <a:prstClr val="white"/>
              </a:solidFill>
            </a:endParaRPr>
          </a:p>
          <a:p>
            <a:pPr>
              <a:spcAft>
                <a:spcPts val="300"/>
              </a:spcAft>
            </a:pPr>
            <a:r>
              <a:rPr lang="de-AT" sz="800" dirty="0" smtClean="0">
                <a:solidFill>
                  <a:prstClr val="white"/>
                </a:solidFill>
              </a:rPr>
              <a:t>SHANGHAI</a:t>
            </a:r>
            <a:endParaRPr lang="de-AT" sz="600" dirty="0" smtClean="0">
              <a:solidFill>
                <a:prstClr val="white"/>
              </a:solidFill>
            </a:endParaRPr>
          </a:p>
          <a:p>
            <a:r>
              <a:rPr lang="de-DE" sz="600" b="1" dirty="0" smtClean="0">
                <a:solidFill>
                  <a:prstClr val="white"/>
                </a:solidFill>
              </a:rPr>
              <a:t>SCHINDHELM</a:t>
            </a:r>
          </a:p>
          <a:p>
            <a:r>
              <a:rPr lang="de-DE" sz="600" dirty="0" smtClean="0">
                <a:solidFill>
                  <a:prstClr val="white"/>
                </a:solidFill>
              </a:rPr>
              <a:t>Schindhelm Rechtsanwaltsgesellschaft mbH</a:t>
            </a:r>
          </a:p>
          <a:p>
            <a:r>
              <a:rPr lang="de-DE" sz="600" dirty="0" smtClean="0">
                <a:solidFill>
                  <a:prstClr val="white"/>
                </a:solidFill>
              </a:rPr>
              <a:t>shanghai@schindhelm.com</a:t>
            </a:r>
          </a:p>
        </p:txBody>
      </p:sp>
      <p:sp>
        <p:nvSpPr>
          <p:cNvPr id="8" name="Textfeld 7"/>
          <p:cNvSpPr txBox="1"/>
          <p:nvPr userDrawn="1"/>
        </p:nvSpPr>
        <p:spPr>
          <a:xfrm>
            <a:off x="3707909" y="1489347"/>
            <a:ext cx="1707519" cy="2849498"/>
          </a:xfrm>
          <a:prstGeom prst="rect">
            <a:avLst/>
          </a:prstGeom>
          <a:noFill/>
        </p:spPr>
        <p:txBody>
          <a:bodyPr wrap="none" rtlCol="0">
            <a:spAutoFit/>
          </a:bodyPr>
          <a:lstStyle/>
          <a:p>
            <a:r>
              <a:rPr lang="de-AT" sz="900" b="1" dirty="0" smtClean="0">
                <a:solidFill>
                  <a:prstClr val="white"/>
                </a:solidFill>
              </a:rPr>
              <a:t>CZECH REPUBLIC</a:t>
            </a:r>
          </a:p>
          <a:p>
            <a:endParaRPr lang="de-AT" sz="600" b="1" dirty="0" smtClean="0">
              <a:solidFill>
                <a:prstClr val="white"/>
              </a:solidFill>
            </a:endParaRPr>
          </a:p>
          <a:p>
            <a:pPr>
              <a:spcAft>
                <a:spcPts val="300"/>
              </a:spcAft>
            </a:pPr>
            <a:r>
              <a:rPr lang="de-AT" sz="800" dirty="0" smtClean="0">
                <a:solidFill>
                  <a:prstClr val="white"/>
                </a:solidFill>
              </a:rPr>
              <a:t>PILSEN</a:t>
            </a:r>
            <a:endParaRPr lang="de-AT" sz="600" dirty="0" smtClean="0">
              <a:solidFill>
                <a:prstClr val="white"/>
              </a:solidFill>
            </a:endParaRPr>
          </a:p>
          <a:p>
            <a:r>
              <a:rPr lang="de-DE" sz="600" b="1" dirty="0" smtClean="0">
                <a:solidFill>
                  <a:prstClr val="white"/>
                </a:solidFill>
              </a:rPr>
              <a:t>SCWP SCHINDHELM</a:t>
            </a:r>
          </a:p>
          <a:p>
            <a:r>
              <a:rPr lang="sk-SK" sz="600" dirty="0" smtClean="0">
                <a:solidFill>
                  <a:prstClr val="white"/>
                </a:solidFill>
              </a:rPr>
              <a:t>Saxinger, Chalupsky &amp; Partner v.o.s</a:t>
            </a:r>
          </a:p>
          <a:p>
            <a:r>
              <a:rPr lang="cs-CZ" sz="600" dirty="0" smtClean="0">
                <a:solidFill>
                  <a:prstClr val="white"/>
                </a:solidFill>
              </a:rPr>
              <a:t>advokátní kancelář</a:t>
            </a:r>
          </a:p>
          <a:p>
            <a:r>
              <a:rPr lang="pl-PL" sz="600" dirty="0" smtClean="0">
                <a:solidFill>
                  <a:prstClr val="white"/>
                </a:solidFill>
              </a:rPr>
              <a:t>plzen@scwp.com</a:t>
            </a:r>
          </a:p>
          <a:p>
            <a:endParaRPr lang="de-DE" sz="600" b="1" dirty="0" smtClean="0">
              <a:solidFill>
                <a:prstClr val="white"/>
              </a:solidFill>
            </a:endParaRPr>
          </a:p>
          <a:p>
            <a:pPr>
              <a:spcAft>
                <a:spcPts val="200"/>
              </a:spcAft>
            </a:pPr>
            <a:r>
              <a:rPr lang="de-DE" sz="800" dirty="0" smtClean="0">
                <a:solidFill>
                  <a:prstClr val="white"/>
                </a:solidFill>
              </a:rPr>
              <a:t>PRAG</a:t>
            </a:r>
            <a:endParaRPr lang="de-DE" sz="600" dirty="0" smtClean="0">
              <a:solidFill>
                <a:prstClr val="white"/>
              </a:solidFill>
            </a:endParaRPr>
          </a:p>
          <a:p>
            <a:r>
              <a:rPr lang="de-DE" sz="600" b="1" dirty="0" smtClean="0">
                <a:solidFill>
                  <a:prstClr val="white"/>
                </a:solidFill>
              </a:rPr>
              <a:t>SCWP SCHINDHELM</a:t>
            </a:r>
          </a:p>
          <a:p>
            <a:r>
              <a:rPr lang="sk-SK" sz="600" dirty="0" smtClean="0">
                <a:solidFill>
                  <a:prstClr val="white"/>
                </a:solidFill>
              </a:rPr>
              <a:t>Saxinger, Chalupsky &amp; Partner v.o.s</a:t>
            </a:r>
          </a:p>
          <a:p>
            <a:r>
              <a:rPr lang="cs-CZ" sz="600" dirty="0" smtClean="0">
                <a:solidFill>
                  <a:prstClr val="white"/>
                </a:solidFill>
              </a:rPr>
              <a:t>advokátní kancelář</a:t>
            </a:r>
          </a:p>
          <a:p>
            <a:r>
              <a:rPr lang="pl-PL" sz="600" dirty="0" smtClean="0">
                <a:solidFill>
                  <a:prstClr val="white"/>
                </a:solidFill>
              </a:rPr>
              <a:t>praha@scwp.com</a:t>
            </a:r>
            <a:endParaRPr lang="de-DE" sz="600" dirty="0" smtClean="0">
              <a:solidFill>
                <a:prstClr val="white"/>
              </a:solidFill>
            </a:endParaRPr>
          </a:p>
          <a:p>
            <a:endParaRPr lang="de-DE" sz="600" b="1" dirty="0" smtClean="0">
              <a:solidFill>
                <a:prstClr val="white"/>
              </a:solidFill>
            </a:endParaRPr>
          </a:p>
          <a:p>
            <a:endParaRPr lang="de-DE" sz="600" b="1" dirty="0" smtClean="0">
              <a:solidFill>
                <a:prstClr val="white"/>
              </a:solidFill>
            </a:endParaRPr>
          </a:p>
          <a:p>
            <a:r>
              <a:rPr lang="de-AT" sz="900" b="1" dirty="0" smtClean="0">
                <a:solidFill>
                  <a:prstClr val="white"/>
                </a:solidFill>
              </a:rPr>
              <a:t>GERMANY</a:t>
            </a:r>
            <a:endParaRPr lang="de-AT" sz="600" b="1" dirty="0" smtClean="0">
              <a:solidFill>
                <a:prstClr val="white"/>
              </a:solidFill>
            </a:endParaRPr>
          </a:p>
          <a:p>
            <a:endParaRPr lang="de-AT" sz="600" b="1" dirty="0" smtClean="0">
              <a:solidFill>
                <a:prstClr val="white"/>
              </a:solidFill>
            </a:endParaRPr>
          </a:p>
          <a:p>
            <a:pPr>
              <a:spcAft>
                <a:spcPts val="300"/>
              </a:spcAft>
            </a:pPr>
            <a:r>
              <a:rPr lang="de-AT" sz="800" dirty="0" smtClean="0">
                <a:solidFill>
                  <a:prstClr val="white"/>
                </a:solidFill>
              </a:rPr>
              <a:t>HANNOVER</a:t>
            </a:r>
            <a:endParaRPr lang="de-AT" sz="600" dirty="0" smtClean="0">
              <a:solidFill>
                <a:prstClr val="white"/>
              </a:solidFill>
            </a:endParaRPr>
          </a:p>
          <a:p>
            <a:r>
              <a:rPr lang="de-DE" sz="600" b="1" dirty="0" smtClean="0">
                <a:solidFill>
                  <a:prstClr val="white"/>
                </a:solidFill>
              </a:rPr>
              <a:t>SCHINDHELM</a:t>
            </a:r>
          </a:p>
          <a:p>
            <a:r>
              <a:rPr lang="de-DE" sz="600" dirty="0" smtClean="0">
                <a:solidFill>
                  <a:prstClr val="white"/>
                </a:solidFill>
              </a:rPr>
              <a:t>Schindhelm Rechtsanwaltsgesellschaft mbH</a:t>
            </a:r>
          </a:p>
          <a:p>
            <a:r>
              <a:rPr lang="it-IT" sz="600" dirty="0" err="1" smtClean="0">
                <a:solidFill>
                  <a:prstClr val="white"/>
                </a:solidFill>
              </a:rPr>
              <a:t>hannover@schindhelm.com</a:t>
            </a:r>
            <a:endParaRPr lang="it-IT" sz="600" dirty="0" smtClean="0">
              <a:solidFill>
                <a:prstClr val="white"/>
              </a:solidFill>
            </a:endParaRPr>
          </a:p>
          <a:p>
            <a:endParaRPr lang="de-AT" sz="600" dirty="0" smtClean="0">
              <a:solidFill>
                <a:prstClr val="white"/>
              </a:solidFill>
            </a:endParaRPr>
          </a:p>
          <a:p>
            <a:pPr>
              <a:spcAft>
                <a:spcPts val="300"/>
              </a:spcAft>
            </a:pPr>
            <a:r>
              <a:rPr lang="de-AT" sz="800" dirty="0" smtClean="0">
                <a:solidFill>
                  <a:prstClr val="white"/>
                </a:solidFill>
              </a:rPr>
              <a:t>OSNABRÜCK</a:t>
            </a:r>
            <a:endParaRPr lang="de-AT" sz="600" dirty="0" smtClean="0">
              <a:solidFill>
                <a:prstClr val="white"/>
              </a:solidFill>
            </a:endParaRPr>
          </a:p>
          <a:p>
            <a:r>
              <a:rPr lang="de-DE" sz="600" b="1" dirty="0" smtClean="0">
                <a:solidFill>
                  <a:prstClr val="white"/>
                </a:solidFill>
              </a:rPr>
              <a:t>SCHINDHELM</a:t>
            </a:r>
          </a:p>
          <a:p>
            <a:r>
              <a:rPr lang="de-DE" sz="600" dirty="0" smtClean="0">
                <a:solidFill>
                  <a:prstClr val="white"/>
                </a:solidFill>
              </a:rPr>
              <a:t>Schindhelm Rechtsanwaltsgesellschaft mbH</a:t>
            </a:r>
          </a:p>
          <a:p>
            <a:r>
              <a:rPr lang="de-DE" sz="600" dirty="0" smtClean="0">
                <a:solidFill>
                  <a:prstClr val="white"/>
                </a:solidFill>
              </a:rPr>
              <a:t>osnabrueck@schindhelm.com</a:t>
            </a:r>
          </a:p>
        </p:txBody>
      </p:sp>
      <p:sp>
        <p:nvSpPr>
          <p:cNvPr id="9" name="Textfeld 8"/>
          <p:cNvSpPr txBox="1"/>
          <p:nvPr userDrawn="1"/>
        </p:nvSpPr>
        <p:spPr>
          <a:xfrm>
            <a:off x="5658084" y="1489349"/>
            <a:ext cx="1513556" cy="2423740"/>
          </a:xfrm>
          <a:prstGeom prst="rect">
            <a:avLst/>
          </a:prstGeom>
          <a:noFill/>
        </p:spPr>
        <p:txBody>
          <a:bodyPr wrap="none" rtlCol="0">
            <a:spAutoFit/>
          </a:bodyPr>
          <a:lstStyle/>
          <a:p>
            <a:r>
              <a:rPr lang="de-AT" sz="900" b="1" dirty="0" smtClean="0">
                <a:solidFill>
                  <a:prstClr val="white"/>
                </a:solidFill>
              </a:rPr>
              <a:t>HUNGARY</a:t>
            </a:r>
            <a:endParaRPr lang="de-AT" sz="600" b="1" dirty="0" smtClean="0">
              <a:solidFill>
                <a:prstClr val="white"/>
              </a:solidFill>
            </a:endParaRPr>
          </a:p>
          <a:p>
            <a:endParaRPr lang="de-AT" sz="600" dirty="0" smtClean="0">
              <a:solidFill>
                <a:prstClr val="white"/>
              </a:solidFill>
            </a:endParaRPr>
          </a:p>
          <a:p>
            <a:pPr>
              <a:spcAft>
                <a:spcPts val="300"/>
              </a:spcAft>
            </a:pPr>
            <a:r>
              <a:rPr lang="de-AT" sz="800" dirty="0" smtClean="0">
                <a:solidFill>
                  <a:prstClr val="white"/>
                </a:solidFill>
              </a:rPr>
              <a:t>BUDAPEST</a:t>
            </a:r>
            <a:endParaRPr lang="de-AT" sz="600" dirty="0" smtClean="0">
              <a:solidFill>
                <a:prstClr val="white"/>
              </a:solidFill>
            </a:endParaRPr>
          </a:p>
          <a:p>
            <a:r>
              <a:rPr lang="de-DE" sz="600" b="1" dirty="0" smtClean="0">
                <a:solidFill>
                  <a:prstClr val="white"/>
                </a:solidFill>
              </a:rPr>
              <a:t>SCWP SCHINDHELM</a:t>
            </a:r>
          </a:p>
          <a:p>
            <a:r>
              <a:rPr lang="hu-HU" sz="600" dirty="0" smtClean="0">
                <a:solidFill>
                  <a:prstClr val="white"/>
                </a:solidFill>
              </a:rPr>
              <a:t>Zimányi &amp; Fakó Rechtsanwälte</a:t>
            </a:r>
          </a:p>
          <a:p>
            <a:r>
              <a:rPr lang="pl-PL" sz="600" dirty="0" smtClean="0">
                <a:solidFill>
                  <a:prstClr val="white"/>
                </a:solidFill>
              </a:rPr>
              <a:t>budapest@scwp.hu</a:t>
            </a:r>
          </a:p>
          <a:p>
            <a:endParaRPr lang="de-AT" sz="600" dirty="0" smtClean="0">
              <a:solidFill>
                <a:prstClr val="white"/>
              </a:solidFill>
            </a:endParaRPr>
          </a:p>
          <a:p>
            <a:endParaRPr lang="de-AT" sz="600" dirty="0" smtClean="0">
              <a:solidFill>
                <a:prstClr val="white"/>
              </a:solidFill>
            </a:endParaRPr>
          </a:p>
          <a:p>
            <a:r>
              <a:rPr lang="de-AT" sz="900" b="1" dirty="0" smtClean="0">
                <a:solidFill>
                  <a:prstClr val="white"/>
                </a:solidFill>
              </a:rPr>
              <a:t>POLAND</a:t>
            </a:r>
            <a:endParaRPr lang="de-AT" sz="600" b="1" dirty="0" smtClean="0">
              <a:solidFill>
                <a:prstClr val="white"/>
              </a:solidFill>
            </a:endParaRPr>
          </a:p>
          <a:p>
            <a:endParaRPr lang="de-AT" sz="600" b="1" dirty="0" smtClean="0">
              <a:solidFill>
                <a:prstClr val="white"/>
              </a:solidFill>
            </a:endParaRPr>
          </a:p>
          <a:p>
            <a:pPr>
              <a:spcAft>
                <a:spcPts val="300"/>
              </a:spcAft>
            </a:pPr>
            <a:r>
              <a:rPr lang="de-AT" sz="800" dirty="0" smtClean="0">
                <a:solidFill>
                  <a:prstClr val="white"/>
                </a:solidFill>
              </a:rPr>
              <a:t>BRESLAU</a:t>
            </a:r>
            <a:endParaRPr lang="de-AT" sz="600" dirty="0" smtClean="0">
              <a:solidFill>
                <a:prstClr val="white"/>
              </a:solidFill>
            </a:endParaRPr>
          </a:p>
          <a:p>
            <a:r>
              <a:rPr lang="de-DE" sz="600" b="1" dirty="0" smtClean="0">
                <a:solidFill>
                  <a:prstClr val="white"/>
                </a:solidFill>
              </a:rPr>
              <a:t>SDZLEGAL SCHINDHELM</a:t>
            </a:r>
          </a:p>
          <a:p>
            <a:r>
              <a:rPr lang="pl-PL" sz="600" dirty="0" smtClean="0">
                <a:solidFill>
                  <a:prstClr val="white"/>
                </a:solidFill>
              </a:rPr>
              <a:t>Kancelaria Prawna Schampera, Dubis,</a:t>
            </a:r>
          </a:p>
          <a:p>
            <a:r>
              <a:rPr lang="pl-PL" sz="600" dirty="0" smtClean="0">
                <a:solidFill>
                  <a:prstClr val="white"/>
                </a:solidFill>
              </a:rPr>
              <a:t>Zając I Wspólnicy </a:t>
            </a:r>
            <a:r>
              <a:rPr lang="pl-PL" sz="600" dirty="0" err="1" smtClean="0">
                <a:solidFill>
                  <a:prstClr val="white"/>
                </a:solidFill>
              </a:rPr>
              <a:t>sp.k</a:t>
            </a:r>
            <a:r>
              <a:rPr lang="pl-PL" sz="600" dirty="0" smtClean="0">
                <a:solidFill>
                  <a:prstClr val="white"/>
                </a:solidFill>
              </a:rPr>
              <a:t>.</a:t>
            </a:r>
          </a:p>
          <a:p>
            <a:r>
              <a:rPr lang="pl-PL" sz="600" dirty="0" smtClean="0">
                <a:solidFill>
                  <a:prstClr val="white"/>
                </a:solidFill>
              </a:rPr>
              <a:t>wroclaw@sdzlegal.pl</a:t>
            </a:r>
          </a:p>
          <a:p>
            <a:endParaRPr lang="de-DE" sz="600" b="1" dirty="0" smtClean="0">
              <a:solidFill>
                <a:prstClr val="white"/>
              </a:solidFill>
            </a:endParaRPr>
          </a:p>
          <a:p>
            <a:pPr>
              <a:spcAft>
                <a:spcPts val="300"/>
              </a:spcAft>
            </a:pPr>
            <a:r>
              <a:rPr lang="de-DE" sz="800" dirty="0" smtClean="0">
                <a:solidFill>
                  <a:prstClr val="white"/>
                </a:solidFill>
              </a:rPr>
              <a:t>WARSCHAU</a:t>
            </a:r>
            <a:endParaRPr lang="de-DE" sz="600" dirty="0" smtClean="0">
              <a:solidFill>
                <a:prstClr val="white"/>
              </a:solidFill>
            </a:endParaRPr>
          </a:p>
          <a:p>
            <a:r>
              <a:rPr lang="de-DE" sz="600" b="1" dirty="0" smtClean="0">
                <a:solidFill>
                  <a:prstClr val="white"/>
                </a:solidFill>
              </a:rPr>
              <a:t>SDZLEGAL SCHINDHELM</a:t>
            </a:r>
          </a:p>
          <a:p>
            <a:r>
              <a:rPr lang="pl-PL" sz="600" dirty="0" smtClean="0">
                <a:solidFill>
                  <a:prstClr val="white"/>
                </a:solidFill>
              </a:rPr>
              <a:t>Kancelaria Prawna </a:t>
            </a:r>
            <a:r>
              <a:rPr lang="pl-PL" sz="600" dirty="0" err="1" smtClean="0">
                <a:solidFill>
                  <a:prstClr val="white"/>
                </a:solidFill>
              </a:rPr>
              <a:t>Schampera</a:t>
            </a:r>
            <a:r>
              <a:rPr lang="pl-PL" sz="600" dirty="0" smtClean="0">
                <a:solidFill>
                  <a:prstClr val="white"/>
                </a:solidFill>
              </a:rPr>
              <a:t>, </a:t>
            </a:r>
            <a:r>
              <a:rPr lang="pl-PL" sz="600" dirty="0" err="1" smtClean="0">
                <a:solidFill>
                  <a:prstClr val="white"/>
                </a:solidFill>
              </a:rPr>
              <a:t>Dubis</a:t>
            </a:r>
            <a:r>
              <a:rPr lang="pl-PL" sz="600" dirty="0" smtClean="0">
                <a:solidFill>
                  <a:prstClr val="white"/>
                </a:solidFill>
              </a:rPr>
              <a:t>,</a:t>
            </a:r>
          </a:p>
          <a:p>
            <a:r>
              <a:rPr lang="pl-PL" sz="600" dirty="0" smtClean="0">
                <a:solidFill>
                  <a:prstClr val="white"/>
                </a:solidFill>
              </a:rPr>
              <a:t>Zając I Wspólnicy </a:t>
            </a:r>
            <a:r>
              <a:rPr lang="pl-PL" sz="600" dirty="0" err="1" smtClean="0">
                <a:solidFill>
                  <a:prstClr val="white"/>
                </a:solidFill>
              </a:rPr>
              <a:t>sp.k</a:t>
            </a:r>
            <a:r>
              <a:rPr lang="pl-PL" sz="600" dirty="0" smtClean="0">
                <a:solidFill>
                  <a:prstClr val="white"/>
                </a:solidFill>
              </a:rPr>
              <a:t>.</a:t>
            </a:r>
          </a:p>
          <a:p>
            <a:r>
              <a:rPr lang="pl-PL" sz="600" dirty="0" smtClean="0">
                <a:solidFill>
                  <a:prstClr val="white"/>
                </a:solidFill>
              </a:rPr>
              <a:t>warszawa@sdzlegal.pl</a:t>
            </a:r>
          </a:p>
          <a:p>
            <a:endParaRPr lang="de-DE" sz="600" b="1" dirty="0" smtClean="0">
              <a:solidFill>
                <a:prstClr val="white"/>
              </a:solidFill>
            </a:endParaRPr>
          </a:p>
        </p:txBody>
      </p:sp>
      <p:sp>
        <p:nvSpPr>
          <p:cNvPr id="10" name="Textfeld 9"/>
          <p:cNvSpPr txBox="1"/>
          <p:nvPr userDrawn="1"/>
        </p:nvSpPr>
        <p:spPr>
          <a:xfrm>
            <a:off x="7441806" y="1489351"/>
            <a:ext cx="1460656" cy="2457083"/>
          </a:xfrm>
          <a:prstGeom prst="rect">
            <a:avLst/>
          </a:prstGeom>
          <a:noFill/>
        </p:spPr>
        <p:txBody>
          <a:bodyPr wrap="none" rtlCol="0">
            <a:spAutoFit/>
          </a:bodyPr>
          <a:lstStyle/>
          <a:p>
            <a:r>
              <a:rPr lang="de-AT" sz="900" b="1" dirty="0" smtClean="0">
                <a:solidFill>
                  <a:prstClr val="white"/>
                </a:solidFill>
              </a:rPr>
              <a:t>ROMANIA</a:t>
            </a:r>
            <a:endParaRPr lang="de-AT" sz="600" b="1" dirty="0" smtClean="0">
              <a:solidFill>
                <a:prstClr val="white"/>
              </a:solidFill>
            </a:endParaRPr>
          </a:p>
          <a:p>
            <a:endParaRPr lang="de-AT" sz="600" dirty="0" smtClean="0">
              <a:solidFill>
                <a:prstClr val="white"/>
              </a:solidFill>
            </a:endParaRPr>
          </a:p>
          <a:p>
            <a:pPr>
              <a:spcAft>
                <a:spcPts val="300"/>
              </a:spcAft>
            </a:pPr>
            <a:r>
              <a:rPr lang="de-AT" sz="800" dirty="0" smtClean="0">
                <a:solidFill>
                  <a:prstClr val="white"/>
                </a:solidFill>
              </a:rPr>
              <a:t>BUKAREST</a:t>
            </a:r>
            <a:endParaRPr lang="de-AT" sz="600" dirty="0" smtClean="0">
              <a:solidFill>
                <a:prstClr val="white"/>
              </a:solidFill>
            </a:endParaRPr>
          </a:p>
          <a:p>
            <a:r>
              <a:rPr lang="de-DE" sz="600" b="1" dirty="0" smtClean="0">
                <a:solidFill>
                  <a:prstClr val="white"/>
                </a:solidFill>
              </a:rPr>
              <a:t>SCHINDHELM</a:t>
            </a:r>
          </a:p>
          <a:p>
            <a:r>
              <a:rPr lang="fi-FI" sz="600" dirty="0" err="1" smtClean="0">
                <a:solidFill>
                  <a:prstClr val="white"/>
                </a:solidFill>
              </a:rPr>
              <a:t>Schindhelm</a:t>
            </a:r>
            <a:r>
              <a:rPr lang="fi-FI" sz="600" dirty="0" smtClean="0">
                <a:solidFill>
                  <a:prstClr val="white"/>
                </a:solidFill>
              </a:rPr>
              <a:t> &amp; </a:t>
            </a:r>
            <a:r>
              <a:rPr lang="fi-FI" sz="600" dirty="0" err="1" smtClean="0">
                <a:solidFill>
                  <a:prstClr val="white"/>
                </a:solidFill>
              </a:rPr>
              <a:t>Asociatii</a:t>
            </a:r>
            <a:r>
              <a:rPr lang="fi-FI" sz="600" dirty="0" smtClean="0">
                <a:solidFill>
                  <a:prstClr val="white"/>
                </a:solidFill>
              </a:rPr>
              <a:t> S.C.A.</a:t>
            </a:r>
          </a:p>
          <a:p>
            <a:r>
              <a:rPr lang="de-DE" sz="600" dirty="0" err="1" smtClean="0">
                <a:solidFill>
                  <a:prstClr val="white"/>
                </a:solidFill>
              </a:rPr>
              <a:t>bukarest@schindhelm.com</a:t>
            </a:r>
            <a:r>
              <a:rPr lang="de-AT" sz="600" dirty="0" smtClean="0">
                <a:solidFill>
                  <a:prstClr val="white"/>
                </a:solidFill>
              </a:rPr>
              <a:t/>
            </a:r>
            <a:br>
              <a:rPr lang="de-AT" sz="600" dirty="0" smtClean="0">
                <a:solidFill>
                  <a:prstClr val="white"/>
                </a:solidFill>
              </a:rPr>
            </a:br>
            <a:endParaRPr lang="de-AT" sz="600" dirty="0" smtClean="0">
              <a:solidFill>
                <a:prstClr val="white"/>
              </a:solidFill>
            </a:endParaRPr>
          </a:p>
          <a:p>
            <a:endParaRPr lang="de-AT" sz="600" dirty="0" smtClean="0">
              <a:solidFill>
                <a:prstClr val="white"/>
              </a:solidFill>
            </a:endParaRPr>
          </a:p>
          <a:p>
            <a:r>
              <a:rPr lang="de-AT" sz="900" b="1" dirty="0" smtClean="0">
                <a:solidFill>
                  <a:prstClr val="white"/>
                </a:solidFill>
              </a:rPr>
              <a:t>SLOVAKIA</a:t>
            </a:r>
            <a:endParaRPr lang="de-AT" sz="600" b="1" dirty="0" smtClean="0">
              <a:solidFill>
                <a:prstClr val="white"/>
              </a:solidFill>
            </a:endParaRPr>
          </a:p>
          <a:p>
            <a:endParaRPr lang="de-AT" sz="600" b="1" dirty="0" smtClean="0">
              <a:solidFill>
                <a:prstClr val="white"/>
              </a:solidFill>
            </a:endParaRPr>
          </a:p>
          <a:p>
            <a:pPr>
              <a:spcAft>
                <a:spcPts val="200"/>
              </a:spcAft>
            </a:pPr>
            <a:r>
              <a:rPr lang="de-AT" sz="800" dirty="0" smtClean="0">
                <a:solidFill>
                  <a:prstClr val="white"/>
                </a:solidFill>
              </a:rPr>
              <a:t>BRATISLAVA</a:t>
            </a:r>
            <a:endParaRPr lang="de-AT" sz="600" dirty="0" smtClean="0">
              <a:solidFill>
                <a:prstClr val="white"/>
              </a:solidFill>
            </a:endParaRPr>
          </a:p>
          <a:p>
            <a:r>
              <a:rPr lang="de-DE" sz="600" b="1" dirty="0" smtClean="0">
                <a:solidFill>
                  <a:prstClr val="white"/>
                </a:solidFill>
              </a:rPr>
              <a:t>SCWP SCHINDHELM</a:t>
            </a:r>
          </a:p>
          <a:p>
            <a:r>
              <a:rPr lang="nb-NO" sz="600" dirty="0" err="1" smtClean="0">
                <a:solidFill>
                  <a:prstClr val="white"/>
                </a:solidFill>
              </a:rPr>
              <a:t>Saxinger</a:t>
            </a:r>
            <a:r>
              <a:rPr lang="nb-NO" sz="600" dirty="0" smtClean="0">
                <a:solidFill>
                  <a:prstClr val="white"/>
                </a:solidFill>
              </a:rPr>
              <a:t>, </a:t>
            </a:r>
            <a:r>
              <a:rPr lang="nb-NO" sz="600" dirty="0" err="1" smtClean="0">
                <a:solidFill>
                  <a:prstClr val="white"/>
                </a:solidFill>
              </a:rPr>
              <a:t>Chalupsky</a:t>
            </a:r>
            <a:r>
              <a:rPr lang="nb-NO" sz="600" dirty="0" smtClean="0">
                <a:solidFill>
                  <a:prstClr val="white"/>
                </a:solidFill>
              </a:rPr>
              <a:t> &amp; Partner </a:t>
            </a:r>
            <a:r>
              <a:rPr lang="nb-NO" sz="600" dirty="0" err="1" smtClean="0">
                <a:solidFill>
                  <a:prstClr val="white"/>
                </a:solidFill>
              </a:rPr>
              <a:t>s.r.o</a:t>
            </a:r>
            <a:r>
              <a:rPr lang="nb-NO" sz="600" dirty="0" smtClean="0">
                <a:solidFill>
                  <a:prstClr val="white"/>
                </a:solidFill>
              </a:rPr>
              <a:t>.</a:t>
            </a:r>
          </a:p>
          <a:p>
            <a:r>
              <a:rPr lang="sk-SK" sz="600" dirty="0" smtClean="0">
                <a:solidFill>
                  <a:prstClr val="white"/>
                </a:solidFill>
              </a:rPr>
              <a:t>bratislava@schindhelm.com</a:t>
            </a:r>
          </a:p>
          <a:p>
            <a:endParaRPr lang="de-DE" sz="600" dirty="0" smtClean="0">
              <a:solidFill>
                <a:prstClr val="white"/>
              </a:solidFill>
            </a:endParaRPr>
          </a:p>
          <a:p>
            <a:endParaRPr lang="de-DE" sz="600" b="1" dirty="0" smtClean="0">
              <a:solidFill>
                <a:prstClr val="white"/>
              </a:solidFill>
            </a:endParaRPr>
          </a:p>
          <a:p>
            <a:r>
              <a:rPr lang="de-DE" sz="900" b="1" dirty="0" smtClean="0">
                <a:solidFill>
                  <a:prstClr val="white"/>
                </a:solidFill>
              </a:rPr>
              <a:t>TURKEY</a:t>
            </a:r>
            <a:endParaRPr lang="de-DE" sz="600" b="1" dirty="0" smtClean="0">
              <a:solidFill>
                <a:prstClr val="white"/>
              </a:solidFill>
            </a:endParaRPr>
          </a:p>
          <a:p>
            <a:endParaRPr lang="de-DE" sz="600" b="1" dirty="0" smtClean="0">
              <a:solidFill>
                <a:prstClr val="white"/>
              </a:solidFill>
            </a:endParaRPr>
          </a:p>
          <a:p>
            <a:pPr>
              <a:spcAft>
                <a:spcPts val="300"/>
              </a:spcAft>
            </a:pPr>
            <a:r>
              <a:rPr lang="de-DE" sz="800" dirty="0" smtClean="0">
                <a:solidFill>
                  <a:prstClr val="white"/>
                </a:solidFill>
              </a:rPr>
              <a:t>ISTANBUL</a:t>
            </a:r>
            <a:endParaRPr lang="de-DE" sz="600" dirty="0" smtClean="0">
              <a:solidFill>
                <a:prstClr val="white"/>
              </a:solidFill>
            </a:endParaRPr>
          </a:p>
          <a:p>
            <a:r>
              <a:rPr lang="de-DE" sz="600" b="1" dirty="0" smtClean="0">
                <a:solidFill>
                  <a:prstClr val="white"/>
                </a:solidFill>
              </a:rPr>
              <a:t>SCHINDHELM</a:t>
            </a:r>
          </a:p>
          <a:p>
            <a:r>
              <a:rPr lang="tr-TR" sz="600" dirty="0" smtClean="0">
                <a:solidFill>
                  <a:prstClr val="white"/>
                </a:solidFill>
              </a:rPr>
              <a:t>Dr. </a:t>
            </a:r>
            <a:r>
              <a:rPr lang="tr-TR" sz="600" dirty="0" err="1" smtClean="0">
                <a:solidFill>
                  <a:prstClr val="white"/>
                </a:solidFill>
              </a:rPr>
              <a:t>Dogan</a:t>
            </a:r>
            <a:r>
              <a:rPr lang="tr-TR" sz="600" dirty="0" smtClean="0">
                <a:solidFill>
                  <a:prstClr val="white"/>
                </a:solidFill>
              </a:rPr>
              <a:t> &amp; Koyuncu </a:t>
            </a:r>
            <a:r>
              <a:rPr lang="tr-TR" sz="600" dirty="0" err="1" smtClean="0">
                <a:solidFill>
                  <a:prstClr val="white"/>
                </a:solidFill>
              </a:rPr>
              <a:t>Rechtsanwälte</a:t>
            </a:r>
            <a:endParaRPr lang="tr-TR" sz="600" dirty="0" smtClean="0">
              <a:solidFill>
                <a:prstClr val="white"/>
              </a:solidFill>
            </a:endParaRPr>
          </a:p>
          <a:p>
            <a:r>
              <a:rPr lang="tr-TR" sz="600" dirty="0" err="1" smtClean="0">
                <a:solidFill>
                  <a:prstClr val="white"/>
                </a:solidFill>
              </a:rPr>
              <a:t>istanbul@schindhelm.com</a:t>
            </a:r>
            <a:endParaRPr lang="tr-TR" sz="600" dirty="0" smtClean="0">
              <a:solidFill>
                <a:prstClr val="white"/>
              </a:solidFill>
            </a:endParaRPr>
          </a:p>
        </p:txBody>
      </p:sp>
    </p:spTree>
    <p:extLst>
      <p:ext uri="{BB962C8B-B14F-4D97-AF65-F5344CB8AC3E}">
        <p14:creationId xmlns:p14="http://schemas.microsoft.com/office/powerpoint/2010/main" val="2797358692"/>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22819"/>
            <a:ext cx="9144000" cy="960107"/>
          </a:xfrm>
          <a:solidFill>
            <a:srgbClr val="642565"/>
          </a:solidFill>
        </p:spPr>
        <p:txBody>
          <a:bodyPr lIns="540000">
            <a:normAutofit/>
          </a:bodyPr>
          <a:lstStyle>
            <a:lvl1pPr algn="l">
              <a:defRPr sz="2400" cap="all" baseline="0">
                <a:solidFill>
                  <a:schemeClr val="bg1"/>
                </a:solidFill>
              </a:defRPr>
            </a:lvl1pPr>
          </a:lstStyle>
          <a:p>
            <a:r>
              <a:rPr lang="de-DE" dirty="0" smtClean="0"/>
              <a:t>Titelmasterformat durch Klicken bearbeiten</a:t>
            </a:r>
            <a:endParaRPr lang="de-DE" dirty="0"/>
          </a:p>
        </p:txBody>
      </p:sp>
      <p:sp>
        <p:nvSpPr>
          <p:cNvPr id="3" name="Inhaltsplatzhalter 2"/>
          <p:cNvSpPr>
            <a:spLocks noGrp="1"/>
          </p:cNvSpPr>
          <p:nvPr>
            <p:ph idx="1" hasCustomPrompt="1"/>
          </p:nvPr>
        </p:nvSpPr>
        <p:spPr/>
        <p:txBody>
          <a:bodyPr/>
          <a:lstStyle>
            <a:lvl1pPr>
              <a:buClr>
                <a:srgbClr val="642565"/>
              </a:buClr>
              <a:buFont typeface="Wingdings" pitchFamily="2" charset="2"/>
              <a:buChar char="§"/>
              <a:defRPr sz="2000">
                <a:solidFill>
                  <a:srgbClr val="5A5B5E"/>
                </a:solidFill>
              </a:defRPr>
            </a:lvl1pPr>
            <a:lvl2pPr>
              <a:buClr>
                <a:srgbClr val="642565"/>
              </a:buClr>
              <a:buFont typeface="Symbol" pitchFamily="18" charset="2"/>
              <a:buChar char="-"/>
              <a:defRPr sz="1800">
                <a:solidFill>
                  <a:srgbClr val="5A5B5E"/>
                </a:solidFill>
              </a:defRPr>
            </a:lvl2pPr>
            <a:lvl3pPr>
              <a:buClr>
                <a:srgbClr val="642565"/>
              </a:buClr>
              <a:buFont typeface="Arial" pitchFamily="34" charset="0"/>
              <a:buChar char="•"/>
              <a:defRPr sz="1600">
                <a:solidFill>
                  <a:srgbClr val="5A5B5E"/>
                </a:solidFill>
              </a:defRPr>
            </a:lvl3pPr>
            <a:lvl4pPr>
              <a:buClr>
                <a:srgbClr val="642565"/>
              </a:buClr>
              <a:buFont typeface="Wingdings" pitchFamily="2" charset="2"/>
              <a:buChar char="§"/>
              <a:defRPr sz="1400" baseline="0">
                <a:solidFill>
                  <a:srgbClr val="5A5B5E"/>
                </a:solidFill>
              </a:defRPr>
            </a:lvl4pPr>
            <a:lvl5pPr>
              <a:buClr>
                <a:srgbClr val="642565"/>
              </a:buClr>
              <a:buFont typeface="Wingdings" pitchFamily="2" charset="2"/>
              <a:buChar char="§"/>
              <a:defRPr sz="1200" baseline="0">
                <a:solidFill>
                  <a:srgbClr val="5A5B5E"/>
                </a:solidFil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sz="1200" dirty="0" smtClean="0"/>
              <a:t>Fünfte Ebene</a:t>
            </a:r>
            <a:endParaRPr lang="de-DE" dirty="0" smtClean="0"/>
          </a:p>
          <a:p>
            <a:pPr lvl="4"/>
            <a:endParaRPr lang="de-DE" dirty="0" smtClean="0"/>
          </a:p>
        </p:txBody>
      </p:sp>
      <p:sp>
        <p:nvSpPr>
          <p:cNvPr id="5"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a:solidFill>
                <a:prstClr val="black">
                  <a:tint val="75000"/>
                </a:prstClr>
              </a:solidFill>
            </a:endParaRPr>
          </a:p>
        </p:txBody>
      </p:sp>
      <p:sp>
        <p:nvSpPr>
          <p:cNvPr id="6"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dirty="0" smtClean="0">
                <a:solidFill>
                  <a:prstClr val="black">
                    <a:tint val="75000"/>
                  </a:prstClr>
                </a:solidFill>
              </a:rPr>
              <a:t> </a:t>
            </a:r>
            <a:fld id="{9DE5E878-98C0-4758-B1C7-DB0F9977D4AD}"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2953" y="5171052"/>
            <a:ext cx="1666873" cy="368010"/>
          </a:xfrm>
          <a:prstGeom prst="rect">
            <a:avLst/>
          </a:prstGeom>
          <a:noFill/>
          <a:ln w="9525">
            <a:noFill/>
            <a:miter lim="800000"/>
            <a:headEnd/>
            <a:tailEnd/>
          </a:ln>
        </p:spPr>
      </p:pic>
    </p:spTree>
    <p:extLst>
      <p:ext uri="{BB962C8B-B14F-4D97-AF65-F5344CB8AC3E}">
        <p14:creationId xmlns:p14="http://schemas.microsoft.com/office/powerpoint/2010/main" val="2281228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0_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0"/>
            <a:ext cx="9144000" cy="5715000"/>
          </a:xfrm>
          <a:solidFill>
            <a:srgbClr val="E62176"/>
          </a:solidFill>
        </p:spPr>
        <p:txBody>
          <a:bodyPr lIns="540000">
            <a:normAutofit/>
          </a:bodyPr>
          <a:lstStyle>
            <a:lvl1pPr algn="l">
              <a:defRPr sz="2800" cap="all" baseline="0">
                <a:solidFill>
                  <a:schemeClr val="bg1"/>
                </a:solidFill>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9013620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1_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0"/>
            <a:ext cx="9144000" cy="5715000"/>
          </a:xfrm>
          <a:solidFill>
            <a:srgbClr val="76B72A"/>
          </a:solidFill>
        </p:spPr>
        <p:txBody>
          <a:bodyPr lIns="540000">
            <a:normAutofit/>
          </a:bodyPr>
          <a:lstStyle>
            <a:lvl1pPr algn="l">
              <a:defRPr sz="2800" cap="all" baseline="0">
                <a:solidFill>
                  <a:schemeClr val="bg1"/>
                </a:solidFill>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16971655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2_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0"/>
            <a:ext cx="9144000" cy="5715000"/>
          </a:xfrm>
          <a:solidFill>
            <a:srgbClr val="33B5E3"/>
          </a:solidFill>
        </p:spPr>
        <p:txBody>
          <a:bodyPr lIns="540000">
            <a:normAutofit/>
          </a:bodyPr>
          <a:lstStyle>
            <a:lvl1pPr algn="l">
              <a:defRPr sz="2800" cap="all" baseline="0">
                <a:solidFill>
                  <a:schemeClr val="bg1"/>
                </a:solidFill>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11758343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3_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0"/>
            <a:ext cx="9144000" cy="5715000"/>
          </a:xfrm>
          <a:solidFill>
            <a:srgbClr val="1F63AC"/>
          </a:solidFill>
        </p:spPr>
        <p:txBody>
          <a:bodyPr lIns="540000">
            <a:normAutofit/>
          </a:bodyPr>
          <a:lstStyle>
            <a:lvl1pPr algn="l">
              <a:defRPr sz="2800" cap="all" baseline="0">
                <a:solidFill>
                  <a:schemeClr val="bg1"/>
                </a:solidFill>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12255348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4_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0"/>
            <a:ext cx="9144000" cy="5715000"/>
          </a:xfrm>
          <a:solidFill>
            <a:srgbClr val="DB291E"/>
          </a:solidFill>
        </p:spPr>
        <p:txBody>
          <a:bodyPr lIns="540000">
            <a:normAutofit/>
          </a:bodyPr>
          <a:lstStyle>
            <a:lvl1pPr algn="l">
              <a:defRPr sz="2800" cap="all" baseline="0">
                <a:solidFill>
                  <a:schemeClr val="bg1"/>
                </a:solidFill>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20962404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5_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0"/>
            <a:ext cx="9144000" cy="5715000"/>
          </a:xfrm>
          <a:solidFill>
            <a:srgbClr val="F88600"/>
          </a:solidFill>
        </p:spPr>
        <p:txBody>
          <a:bodyPr lIns="540000">
            <a:normAutofit/>
          </a:bodyPr>
          <a:lstStyle>
            <a:lvl1pPr algn="l">
              <a:defRPr sz="2800" cap="all" baseline="0">
                <a:solidFill>
                  <a:schemeClr val="bg1"/>
                </a:solidFill>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31132096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6_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0"/>
            <a:ext cx="9144000" cy="5715000"/>
          </a:xfrm>
          <a:solidFill>
            <a:srgbClr val="642565"/>
          </a:solidFill>
        </p:spPr>
        <p:txBody>
          <a:bodyPr lIns="540000">
            <a:normAutofit/>
          </a:bodyPr>
          <a:lstStyle>
            <a:lvl1pPr algn="l">
              <a:defRPr sz="2800" cap="all" baseline="0">
                <a:solidFill>
                  <a:schemeClr val="bg1"/>
                </a:solidFill>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1689609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7_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0"/>
            <a:ext cx="9144000" cy="5715000"/>
          </a:xfrm>
          <a:solidFill>
            <a:srgbClr val="5A5B5E"/>
          </a:solidFill>
        </p:spPr>
        <p:txBody>
          <a:bodyPr lIns="540000">
            <a:normAutofit/>
          </a:bodyPr>
          <a:lstStyle>
            <a:lvl1pPr algn="l">
              <a:defRPr sz="2800" cap="all" baseline="0">
                <a:solidFill>
                  <a:schemeClr val="bg1"/>
                </a:solidFill>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1839146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22819"/>
            <a:ext cx="9144000" cy="960107"/>
          </a:xfrm>
          <a:solidFill>
            <a:srgbClr val="DB291E"/>
          </a:solidFill>
        </p:spPr>
        <p:txBody>
          <a:bodyPr lIns="540000">
            <a:normAutofit/>
          </a:bodyPr>
          <a:lstStyle>
            <a:lvl1pPr algn="l">
              <a:defRPr sz="2400" cap="all" baseline="0">
                <a:solidFill>
                  <a:schemeClr val="bg1"/>
                </a:solidFill>
              </a:defRPr>
            </a:lvl1pPr>
          </a:lstStyle>
          <a:p>
            <a:r>
              <a:rPr lang="pl-PL" smtClean="0"/>
              <a:t>Kliknij, aby edytować styl</a:t>
            </a:r>
            <a:endParaRPr lang="de-DE" dirty="0"/>
          </a:p>
        </p:txBody>
      </p:sp>
      <p:sp>
        <p:nvSpPr>
          <p:cNvPr id="3" name="Inhaltsplatzhalter 2"/>
          <p:cNvSpPr>
            <a:spLocks noGrp="1"/>
          </p:cNvSpPr>
          <p:nvPr>
            <p:ph idx="1"/>
          </p:nvPr>
        </p:nvSpPr>
        <p:spPr/>
        <p:txBody>
          <a:bodyPr/>
          <a:lstStyle>
            <a:lvl1pPr>
              <a:buClr>
                <a:srgbClr val="DB291E"/>
              </a:buClr>
              <a:buFont typeface="Wingdings" pitchFamily="2" charset="2"/>
              <a:buChar char="§"/>
              <a:defRPr sz="2400">
                <a:solidFill>
                  <a:srgbClr val="5A5B5E"/>
                </a:solidFill>
              </a:defRPr>
            </a:lvl1pPr>
            <a:lvl2pPr>
              <a:buClr>
                <a:srgbClr val="DB291E"/>
              </a:buClr>
              <a:buFont typeface="Symbol" pitchFamily="18" charset="2"/>
              <a:buChar char="-"/>
              <a:defRPr sz="2000">
                <a:solidFill>
                  <a:srgbClr val="5A5B5E"/>
                </a:solidFill>
              </a:defRPr>
            </a:lvl2pPr>
            <a:lvl3pPr>
              <a:buClr>
                <a:srgbClr val="DB291E"/>
              </a:buClr>
              <a:buFont typeface="Arial" pitchFamily="34" charset="0"/>
              <a:buChar char="•"/>
              <a:defRPr sz="1800">
                <a:solidFill>
                  <a:srgbClr val="5A5B5E"/>
                </a:solidFill>
              </a:defRPr>
            </a:lvl3pPr>
            <a:lvl4pPr>
              <a:buClr>
                <a:srgbClr val="DB291E"/>
              </a:buClr>
              <a:buFont typeface="Wingdings" pitchFamily="2" charset="2"/>
              <a:buChar char="§"/>
              <a:defRPr sz="1600">
                <a:solidFill>
                  <a:srgbClr val="5A5B5E"/>
                </a:solidFill>
              </a:defRPr>
            </a:lvl4pPr>
            <a:lvl5pPr>
              <a:buClr>
                <a:srgbClr val="DB291E"/>
              </a:buClr>
              <a:buFont typeface="Wingdings" pitchFamily="2" charset="2"/>
              <a:buChar char="§"/>
              <a:defRPr sz="1400">
                <a:solidFill>
                  <a:srgbClr val="5A5B5E"/>
                </a:solidFill>
              </a:defRPr>
            </a:lvl5pPr>
          </a:lstStyle>
          <a:p>
            <a:pPr lvl="0"/>
            <a:r>
              <a:rPr lang="pl-PL" smtClean="0"/>
              <a:t>Kliknij, aby edytować style wzorca tekstu</a:t>
            </a:r>
          </a:p>
          <a:p>
            <a:pPr lvl="1"/>
            <a:r>
              <a:rPr lang="pl-PL" smtClean="0"/>
              <a:t>Drugi poziom</a:t>
            </a:r>
          </a:p>
          <a:p>
            <a:pPr lvl="2"/>
            <a:r>
              <a:rPr lang="pl-PL" smtClean="0"/>
              <a:t>Trzeci poziom</a:t>
            </a:r>
          </a:p>
        </p:txBody>
      </p:sp>
      <p:sp>
        <p:nvSpPr>
          <p:cNvPr id="8"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dirty="0">
              <a:solidFill>
                <a:prstClr val="black">
                  <a:tint val="75000"/>
                </a:prstClr>
              </a:solidFill>
            </a:endParaRPr>
          </a:p>
        </p:txBody>
      </p:sp>
      <p:sp>
        <p:nvSpPr>
          <p:cNvPr id="9"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smtClean="0">
                <a:solidFill>
                  <a:prstClr val="black">
                    <a:tint val="75000"/>
                  </a:prstClr>
                </a:solidFill>
              </a:rPr>
              <a:t>Folie </a:t>
            </a:r>
            <a:fld id="{8883D699-66D4-485F-8E89-A84B4C2DAF2C}"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092950" y="5153103"/>
            <a:ext cx="1666874" cy="403908"/>
          </a:xfrm>
          <a:prstGeom prst="rect">
            <a:avLst/>
          </a:prstGeom>
          <a:noFill/>
          <a:ln w="9525">
            <a:noFill/>
            <a:miter lim="800000"/>
            <a:headEnd/>
            <a:tailEnd/>
          </a:ln>
        </p:spPr>
      </p:pic>
    </p:spTree>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Zwei Inhalte">
    <p:spTree>
      <p:nvGrpSpPr>
        <p:cNvPr id="1" name=""/>
        <p:cNvGrpSpPr/>
        <p:nvPr/>
      </p:nvGrpSpPr>
      <p:grpSpPr>
        <a:xfrm>
          <a:off x="0" y="0"/>
          <a:ext cx="0" cy="0"/>
          <a:chOff x="0" y="0"/>
          <a:chExt cx="0" cy="0"/>
        </a:xfrm>
      </p:grpSpPr>
      <p:sp>
        <p:nvSpPr>
          <p:cNvPr id="4" name="Titel 1"/>
          <p:cNvSpPr txBox="1">
            <a:spLocks/>
          </p:cNvSpPr>
          <p:nvPr userDrawn="1"/>
        </p:nvSpPr>
        <p:spPr>
          <a:xfrm>
            <a:off x="0" y="1"/>
            <a:ext cx="9144000" cy="937287"/>
          </a:xfrm>
          <a:prstGeom prst="rect">
            <a:avLst/>
          </a:prstGeom>
          <a:solidFill>
            <a:srgbClr val="642565"/>
          </a:solidFill>
        </p:spPr>
        <p:txBody>
          <a:bodyPr lIns="540000" anchor="ctr">
            <a:normAutofit/>
          </a:bodyPr>
          <a:lstStyle>
            <a:lvl1pPr algn="l" rtl="0" fontAlgn="base">
              <a:spcBef>
                <a:spcPct val="0"/>
              </a:spcBef>
              <a:spcAft>
                <a:spcPct val="0"/>
              </a:spcAft>
              <a:defRPr sz="2400" kern="1200" cap="all" baseline="0">
                <a:solidFill>
                  <a:schemeClr val="bg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r>
              <a:rPr lang="de-DE" cap="none" dirty="0" smtClean="0">
                <a:solidFill>
                  <a:prstClr val="white"/>
                </a:solidFill>
              </a:rPr>
              <a:t>CONTACT</a:t>
            </a:r>
            <a:endParaRPr lang="de-DE" cap="none" dirty="0">
              <a:solidFill>
                <a:prstClr val="white"/>
              </a:solidFill>
            </a:endParaRPr>
          </a:p>
        </p:txBody>
      </p:sp>
      <p:pic>
        <p:nvPicPr>
          <p:cNvPr id="6"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2953" y="5171052"/>
            <a:ext cx="1666873" cy="368010"/>
          </a:xfrm>
          <a:prstGeom prst="rect">
            <a:avLst/>
          </a:prstGeom>
          <a:noFill/>
          <a:ln w="9525">
            <a:noFill/>
            <a:miter lim="800000"/>
            <a:headEnd/>
            <a:tailEnd/>
          </a:ln>
        </p:spPr>
      </p:pic>
    </p:spTree>
    <p:extLst>
      <p:ext uri="{BB962C8B-B14F-4D97-AF65-F5344CB8AC3E}">
        <p14:creationId xmlns:p14="http://schemas.microsoft.com/office/powerpoint/2010/main" val="31232398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8_Benutzerdefiniertes Layout">
    <p:bg>
      <p:bgPr>
        <a:solidFill>
          <a:srgbClr val="642565"/>
        </a:solidFill>
        <a:effectLst/>
      </p:bgPr>
    </p:bg>
    <p:spTree>
      <p:nvGrpSpPr>
        <p:cNvPr id="1" name=""/>
        <p:cNvGrpSpPr/>
        <p:nvPr/>
      </p:nvGrpSpPr>
      <p:grpSpPr>
        <a:xfrm>
          <a:off x="0" y="0"/>
          <a:ext cx="0" cy="0"/>
          <a:chOff x="0" y="0"/>
          <a:chExt cx="0" cy="0"/>
        </a:xfrm>
      </p:grpSpPr>
      <p:sp>
        <p:nvSpPr>
          <p:cNvPr id="4" name="Textfeld 3"/>
          <p:cNvSpPr txBox="1"/>
          <p:nvPr userDrawn="1"/>
        </p:nvSpPr>
        <p:spPr>
          <a:xfrm>
            <a:off x="399020" y="697260"/>
            <a:ext cx="1851789" cy="369332"/>
          </a:xfrm>
          <a:prstGeom prst="rect">
            <a:avLst/>
          </a:prstGeom>
          <a:noFill/>
        </p:spPr>
        <p:txBody>
          <a:bodyPr wrap="none" rtlCol="0">
            <a:spAutoFit/>
          </a:bodyPr>
          <a:lstStyle/>
          <a:p>
            <a:r>
              <a:rPr lang="pl-PL" dirty="0" err="1" smtClean="0">
                <a:solidFill>
                  <a:prstClr val="white"/>
                </a:solidFill>
              </a:rPr>
              <a:t>schindhelm</a:t>
            </a:r>
            <a:r>
              <a:rPr lang="de-DE" dirty="0" smtClean="0">
                <a:solidFill>
                  <a:prstClr val="white"/>
                </a:solidFill>
              </a:rPr>
              <a:t>.</a:t>
            </a:r>
            <a:r>
              <a:rPr lang="de-DE" dirty="0" err="1" smtClean="0">
                <a:solidFill>
                  <a:prstClr val="white"/>
                </a:solidFill>
              </a:rPr>
              <a:t>com</a:t>
            </a:r>
            <a:endParaRPr lang="de-DE" dirty="0">
              <a:solidFill>
                <a:prstClr val="white"/>
              </a:solidFill>
            </a:endParaRPr>
          </a:p>
        </p:txBody>
      </p:sp>
      <p:sp>
        <p:nvSpPr>
          <p:cNvPr id="6" name="Textfeld 5"/>
          <p:cNvSpPr txBox="1"/>
          <p:nvPr userDrawn="1"/>
        </p:nvSpPr>
        <p:spPr>
          <a:xfrm>
            <a:off x="399019" y="1489349"/>
            <a:ext cx="1241045" cy="3829253"/>
          </a:xfrm>
          <a:prstGeom prst="rect">
            <a:avLst/>
          </a:prstGeom>
          <a:noFill/>
        </p:spPr>
        <p:txBody>
          <a:bodyPr wrap="none" rtlCol="0">
            <a:spAutoFit/>
          </a:bodyPr>
          <a:lstStyle/>
          <a:p>
            <a:r>
              <a:rPr lang="de-AT" sz="900" b="1" dirty="0" smtClean="0">
                <a:solidFill>
                  <a:prstClr val="white"/>
                </a:solidFill>
              </a:rPr>
              <a:t>AUSTRIA</a:t>
            </a:r>
            <a:endParaRPr lang="de-AT" sz="600" b="1" dirty="0" smtClean="0">
              <a:solidFill>
                <a:prstClr val="white"/>
              </a:solidFill>
            </a:endParaRPr>
          </a:p>
          <a:p>
            <a:endParaRPr lang="de-AT" sz="600" dirty="0" smtClean="0">
              <a:solidFill>
                <a:prstClr val="white"/>
              </a:solidFill>
            </a:endParaRPr>
          </a:p>
          <a:p>
            <a:pPr>
              <a:spcAft>
                <a:spcPts val="300"/>
              </a:spcAft>
            </a:pPr>
            <a:r>
              <a:rPr lang="de-AT" sz="800" dirty="0" smtClean="0">
                <a:solidFill>
                  <a:prstClr val="white"/>
                </a:solidFill>
              </a:rPr>
              <a:t>GRAZ</a:t>
            </a:r>
          </a:p>
          <a:p>
            <a:r>
              <a:rPr lang="de-DE" sz="600" b="1" dirty="0" smtClean="0">
                <a:solidFill>
                  <a:prstClr val="white"/>
                </a:solidFill>
              </a:rPr>
              <a:t>SCWP SCHINDHELM</a:t>
            </a:r>
          </a:p>
          <a:p>
            <a:r>
              <a:rPr lang="sk-SK" sz="600" dirty="0" smtClean="0">
                <a:solidFill>
                  <a:prstClr val="white"/>
                </a:solidFill>
              </a:rPr>
              <a:t>Saxinger, Chalupsky &amp; Partner</a:t>
            </a:r>
          </a:p>
          <a:p>
            <a:r>
              <a:rPr lang="de-DE" sz="600" dirty="0" smtClean="0">
                <a:solidFill>
                  <a:prstClr val="white"/>
                </a:solidFill>
              </a:rPr>
              <a:t>Rechtsanwälte GmbH</a:t>
            </a:r>
          </a:p>
          <a:p>
            <a:r>
              <a:rPr lang="it-IT" sz="600" dirty="0" smtClean="0">
                <a:solidFill>
                  <a:prstClr val="white"/>
                </a:solidFill>
              </a:rPr>
              <a:t>graz@scwp.com</a:t>
            </a:r>
          </a:p>
          <a:p>
            <a:endParaRPr lang="de-AT" sz="600" b="1" dirty="0" smtClean="0">
              <a:solidFill>
                <a:prstClr val="white"/>
              </a:solidFill>
            </a:endParaRPr>
          </a:p>
          <a:p>
            <a:pPr>
              <a:spcAft>
                <a:spcPts val="200"/>
              </a:spcAft>
            </a:pPr>
            <a:r>
              <a:rPr lang="de-AT" sz="800" dirty="0" smtClean="0">
                <a:solidFill>
                  <a:prstClr val="white"/>
                </a:solidFill>
              </a:rPr>
              <a:t>LINZ</a:t>
            </a:r>
          </a:p>
          <a:p>
            <a:r>
              <a:rPr lang="de-DE" sz="600" b="1" dirty="0" smtClean="0">
                <a:solidFill>
                  <a:prstClr val="white"/>
                </a:solidFill>
              </a:rPr>
              <a:t>SCWP SCHINDHELM</a:t>
            </a:r>
          </a:p>
          <a:p>
            <a:r>
              <a:rPr lang="sk-SK" sz="600" dirty="0" smtClean="0">
                <a:solidFill>
                  <a:prstClr val="white"/>
                </a:solidFill>
              </a:rPr>
              <a:t>Saxinger, Chalupsky &amp; Partner</a:t>
            </a:r>
          </a:p>
          <a:p>
            <a:r>
              <a:rPr lang="de-DE" sz="600" dirty="0" smtClean="0">
                <a:solidFill>
                  <a:prstClr val="white"/>
                </a:solidFill>
              </a:rPr>
              <a:t>Rechtsanwälte GmbH</a:t>
            </a:r>
          </a:p>
          <a:p>
            <a:r>
              <a:rPr lang="pl-PL" sz="600" dirty="0" smtClean="0">
                <a:solidFill>
                  <a:prstClr val="white"/>
                </a:solidFill>
              </a:rPr>
              <a:t>linz@scwp.com</a:t>
            </a:r>
          </a:p>
          <a:p>
            <a:endParaRPr lang="de-DE" sz="600" b="1" dirty="0" smtClean="0">
              <a:solidFill>
                <a:prstClr val="white"/>
              </a:solidFill>
            </a:endParaRPr>
          </a:p>
          <a:p>
            <a:pPr>
              <a:spcAft>
                <a:spcPts val="300"/>
              </a:spcAft>
            </a:pPr>
            <a:r>
              <a:rPr lang="de-AT" sz="800" dirty="0" smtClean="0">
                <a:solidFill>
                  <a:prstClr val="white"/>
                </a:solidFill>
              </a:rPr>
              <a:t>WELS</a:t>
            </a:r>
            <a:endParaRPr lang="de-DE" sz="800" b="1" dirty="0" smtClean="0">
              <a:solidFill>
                <a:prstClr val="white"/>
              </a:solidFill>
            </a:endParaRPr>
          </a:p>
          <a:p>
            <a:r>
              <a:rPr lang="de-DE" sz="600" b="1" dirty="0" smtClean="0">
                <a:solidFill>
                  <a:prstClr val="white"/>
                </a:solidFill>
              </a:rPr>
              <a:t>SCWP SCHINDHELM</a:t>
            </a:r>
          </a:p>
          <a:p>
            <a:r>
              <a:rPr lang="sk-SK" sz="600" dirty="0" smtClean="0">
                <a:solidFill>
                  <a:prstClr val="white"/>
                </a:solidFill>
              </a:rPr>
              <a:t>Saxinger, Chalupsky &amp; Partner</a:t>
            </a:r>
          </a:p>
          <a:p>
            <a:r>
              <a:rPr lang="de-DE" sz="600" dirty="0" smtClean="0">
                <a:solidFill>
                  <a:prstClr val="white"/>
                </a:solidFill>
              </a:rPr>
              <a:t>Rechtsanwälte GmbH</a:t>
            </a:r>
          </a:p>
          <a:p>
            <a:r>
              <a:rPr lang="pl-PL" sz="600" dirty="0" err="1" smtClean="0">
                <a:solidFill>
                  <a:prstClr val="white"/>
                </a:solidFill>
              </a:rPr>
              <a:t>wels@scwp.com</a:t>
            </a:r>
            <a:endParaRPr lang="de-DE" sz="600" b="1" dirty="0" smtClean="0">
              <a:solidFill>
                <a:prstClr val="white"/>
              </a:solidFill>
            </a:endParaRPr>
          </a:p>
          <a:p>
            <a:endParaRPr lang="de-DE" sz="600" b="1" dirty="0" smtClean="0">
              <a:solidFill>
                <a:prstClr val="white"/>
              </a:solidFill>
            </a:endParaRPr>
          </a:p>
          <a:p>
            <a:pPr>
              <a:spcAft>
                <a:spcPts val="200"/>
              </a:spcAft>
            </a:pPr>
            <a:r>
              <a:rPr lang="de-AT" sz="800" dirty="0" smtClean="0">
                <a:solidFill>
                  <a:prstClr val="white"/>
                </a:solidFill>
              </a:rPr>
              <a:t>VIENNA</a:t>
            </a:r>
            <a:endParaRPr lang="de-DE" sz="800" b="1" dirty="0" smtClean="0">
              <a:solidFill>
                <a:prstClr val="white"/>
              </a:solidFill>
            </a:endParaRPr>
          </a:p>
          <a:p>
            <a:r>
              <a:rPr lang="de-DE" sz="600" b="1" dirty="0" smtClean="0">
                <a:solidFill>
                  <a:prstClr val="white"/>
                </a:solidFill>
              </a:rPr>
              <a:t>SCWP SCHINDHELM</a:t>
            </a:r>
          </a:p>
          <a:p>
            <a:r>
              <a:rPr lang="sk-SK" sz="600" dirty="0" smtClean="0">
                <a:solidFill>
                  <a:prstClr val="white"/>
                </a:solidFill>
              </a:rPr>
              <a:t>Saxinger, Chalupsky &amp; Partner</a:t>
            </a:r>
          </a:p>
          <a:p>
            <a:r>
              <a:rPr lang="de-DE" sz="600" dirty="0" smtClean="0">
                <a:solidFill>
                  <a:prstClr val="white"/>
                </a:solidFill>
              </a:rPr>
              <a:t>Rechtsanwälte GmbH</a:t>
            </a:r>
          </a:p>
          <a:p>
            <a:r>
              <a:rPr lang="pl-PL" sz="600" dirty="0" smtClean="0">
                <a:solidFill>
                  <a:prstClr val="white"/>
                </a:solidFill>
              </a:rPr>
              <a:t>wien@scwp.com</a:t>
            </a:r>
          </a:p>
          <a:p>
            <a:endParaRPr lang="de-AT" sz="600" b="1" dirty="0" smtClean="0">
              <a:solidFill>
                <a:prstClr val="white"/>
              </a:solidFill>
            </a:endParaRPr>
          </a:p>
          <a:p>
            <a:endParaRPr lang="de-AT" sz="600" b="1" dirty="0" smtClean="0">
              <a:solidFill>
                <a:prstClr val="white"/>
              </a:solidFill>
            </a:endParaRPr>
          </a:p>
          <a:p>
            <a:r>
              <a:rPr lang="de-AT" sz="900" b="1" dirty="0" smtClean="0">
                <a:solidFill>
                  <a:prstClr val="white"/>
                </a:solidFill>
              </a:rPr>
              <a:t>BELGIUM</a:t>
            </a:r>
            <a:endParaRPr lang="de-AT" sz="600" dirty="0" smtClean="0">
              <a:solidFill>
                <a:prstClr val="white"/>
              </a:solidFill>
            </a:endParaRPr>
          </a:p>
          <a:p>
            <a:endParaRPr lang="de-AT" sz="600" b="1" dirty="0" smtClean="0">
              <a:solidFill>
                <a:prstClr val="white"/>
              </a:solidFill>
            </a:endParaRPr>
          </a:p>
          <a:p>
            <a:pPr>
              <a:spcAft>
                <a:spcPts val="300"/>
              </a:spcAft>
            </a:pPr>
            <a:r>
              <a:rPr lang="de-AT" sz="800" dirty="0" smtClean="0">
                <a:solidFill>
                  <a:prstClr val="white"/>
                </a:solidFill>
              </a:rPr>
              <a:t>BRUSSELS</a:t>
            </a:r>
          </a:p>
          <a:p>
            <a:r>
              <a:rPr lang="de-DE" sz="600" b="1" dirty="0" smtClean="0">
                <a:solidFill>
                  <a:prstClr val="white"/>
                </a:solidFill>
              </a:rPr>
              <a:t>SCWP SCHINDHELM</a:t>
            </a:r>
          </a:p>
          <a:p>
            <a:r>
              <a:rPr lang="sk-SK" sz="600" dirty="0" smtClean="0">
                <a:solidFill>
                  <a:prstClr val="white"/>
                </a:solidFill>
              </a:rPr>
              <a:t>Saxinger, Chalupsky &amp; Partner</a:t>
            </a:r>
          </a:p>
          <a:p>
            <a:r>
              <a:rPr lang="de-DE" sz="600" dirty="0" smtClean="0">
                <a:solidFill>
                  <a:prstClr val="white"/>
                </a:solidFill>
              </a:rPr>
              <a:t>Rechtsanwälte GmbH</a:t>
            </a:r>
          </a:p>
          <a:p>
            <a:r>
              <a:rPr lang="pl-PL" sz="600" dirty="0" err="1" smtClean="0">
                <a:solidFill>
                  <a:prstClr val="white"/>
                </a:solidFill>
              </a:rPr>
              <a:t>brussels@scwp.com</a:t>
            </a:r>
            <a:r>
              <a:rPr lang="de-AT" sz="600" dirty="0" smtClean="0">
                <a:solidFill>
                  <a:prstClr val="white"/>
                </a:solidFill>
              </a:rPr>
              <a:t/>
            </a:r>
            <a:br>
              <a:rPr lang="de-AT" sz="600" dirty="0" smtClean="0">
                <a:solidFill>
                  <a:prstClr val="white"/>
                </a:solidFill>
              </a:rPr>
            </a:br>
            <a:endParaRPr lang="de-AT" sz="600" dirty="0" smtClean="0">
              <a:solidFill>
                <a:prstClr val="white"/>
              </a:solidFill>
            </a:endParaRPr>
          </a:p>
          <a:p>
            <a:endParaRPr lang="pl-PL" sz="600" dirty="0" smtClean="0">
              <a:solidFill>
                <a:prstClr val="white"/>
              </a:solidFill>
            </a:endParaRPr>
          </a:p>
        </p:txBody>
      </p:sp>
      <p:sp>
        <p:nvSpPr>
          <p:cNvPr id="7" name="Textfeld 6"/>
          <p:cNvSpPr txBox="1"/>
          <p:nvPr userDrawn="1"/>
        </p:nvSpPr>
        <p:spPr>
          <a:xfrm>
            <a:off x="1907705" y="1489348"/>
            <a:ext cx="1707519" cy="3449662"/>
          </a:xfrm>
          <a:prstGeom prst="rect">
            <a:avLst/>
          </a:prstGeom>
          <a:noFill/>
        </p:spPr>
        <p:txBody>
          <a:bodyPr wrap="none" rtlCol="0">
            <a:spAutoFit/>
          </a:bodyPr>
          <a:lstStyle/>
          <a:p>
            <a:r>
              <a:rPr lang="de-AT" sz="900" b="1" dirty="0" smtClean="0">
                <a:solidFill>
                  <a:prstClr val="white"/>
                </a:solidFill>
              </a:rPr>
              <a:t>CHINA</a:t>
            </a:r>
          </a:p>
          <a:p>
            <a:endParaRPr lang="de-AT" sz="600" dirty="0" smtClean="0">
              <a:solidFill>
                <a:prstClr val="white"/>
              </a:solidFill>
            </a:endParaRPr>
          </a:p>
          <a:p>
            <a:pPr>
              <a:spcAft>
                <a:spcPts val="300"/>
              </a:spcAft>
            </a:pPr>
            <a:r>
              <a:rPr lang="de-AT" sz="800" dirty="0" smtClean="0">
                <a:solidFill>
                  <a:prstClr val="white"/>
                </a:solidFill>
              </a:rPr>
              <a:t>SHANGHAI</a:t>
            </a:r>
            <a:endParaRPr lang="de-AT" sz="600" dirty="0" smtClean="0">
              <a:solidFill>
                <a:prstClr val="white"/>
              </a:solidFill>
            </a:endParaRPr>
          </a:p>
          <a:p>
            <a:r>
              <a:rPr lang="de-DE" sz="600" b="1" dirty="0" smtClean="0">
                <a:solidFill>
                  <a:prstClr val="white"/>
                </a:solidFill>
              </a:rPr>
              <a:t>SCHINDHELM</a:t>
            </a:r>
          </a:p>
          <a:p>
            <a:r>
              <a:rPr lang="de-DE" sz="600" dirty="0" smtClean="0">
                <a:solidFill>
                  <a:prstClr val="white"/>
                </a:solidFill>
              </a:rPr>
              <a:t>Schindhelm Rechtsanwaltsgesellschaft mbH</a:t>
            </a:r>
          </a:p>
          <a:p>
            <a:r>
              <a:rPr lang="de-DE" sz="600" dirty="0" smtClean="0">
                <a:solidFill>
                  <a:prstClr val="white"/>
                </a:solidFill>
              </a:rPr>
              <a:t>shanghai@schindhelm.com</a:t>
            </a:r>
          </a:p>
          <a:p>
            <a:endParaRPr lang="de-AT" sz="600" dirty="0" smtClean="0">
              <a:solidFill>
                <a:prstClr val="white"/>
              </a:solidFill>
            </a:endParaRPr>
          </a:p>
          <a:p>
            <a:endParaRPr lang="de-AT" sz="600" dirty="0" smtClean="0">
              <a:solidFill>
                <a:prstClr val="white"/>
              </a:solidFill>
            </a:endParaRPr>
          </a:p>
          <a:p>
            <a:endParaRPr lang="de-AT" sz="600" dirty="0" smtClean="0">
              <a:solidFill>
                <a:prstClr val="white"/>
              </a:solidFill>
            </a:endParaRPr>
          </a:p>
          <a:p>
            <a:r>
              <a:rPr lang="de-AT" sz="900" b="1" dirty="0" smtClean="0">
                <a:solidFill>
                  <a:prstClr val="white"/>
                </a:solidFill>
              </a:rPr>
              <a:t>CZECH REPUBLIC</a:t>
            </a:r>
          </a:p>
          <a:p>
            <a:endParaRPr lang="de-AT" sz="600" b="1" dirty="0" smtClean="0">
              <a:solidFill>
                <a:prstClr val="white"/>
              </a:solidFill>
            </a:endParaRPr>
          </a:p>
          <a:p>
            <a:pPr>
              <a:spcAft>
                <a:spcPts val="300"/>
              </a:spcAft>
            </a:pPr>
            <a:r>
              <a:rPr lang="de-AT" sz="800" dirty="0" smtClean="0">
                <a:solidFill>
                  <a:prstClr val="white"/>
                </a:solidFill>
              </a:rPr>
              <a:t>PILSEN</a:t>
            </a:r>
            <a:endParaRPr lang="de-AT" sz="600" dirty="0" smtClean="0">
              <a:solidFill>
                <a:prstClr val="white"/>
              </a:solidFill>
            </a:endParaRPr>
          </a:p>
          <a:p>
            <a:r>
              <a:rPr lang="de-DE" sz="600" b="1" dirty="0" smtClean="0">
                <a:solidFill>
                  <a:prstClr val="white"/>
                </a:solidFill>
              </a:rPr>
              <a:t>SCWP SCHINDHELM</a:t>
            </a:r>
          </a:p>
          <a:p>
            <a:r>
              <a:rPr lang="sk-SK" sz="600" dirty="0" smtClean="0">
                <a:solidFill>
                  <a:prstClr val="white"/>
                </a:solidFill>
              </a:rPr>
              <a:t>Saxinger, Chalupsky &amp; Partner v.o.s</a:t>
            </a:r>
          </a:p>
          <a:p>
            <a:r>
              <a:rPr lang="cs-CZ" sz="600" dirty="0" smtClean="0">
                <a:solidFill>
                  <a:prstClr val="white"/>
                </a:solidFill>
              </a:rPr>
              <a:t>advokátní kancelář</a:t>
            </a:r>
          </a:p>
          <a:p>
            <a:r>
              <a:rPr lang="pl-PL" sz="600" dirty="0" err="1" smtClean="0">
                <a:solidFill>
                  <a:prstClr val="white"/>
                </a:solidFill>
              </a:rPr>
              <a:t>plzen@scwp.com</a:t>
            </a:r>
            <a:endParaRPr lang="pl-PL" sz="600" dirty="0" smtClean="0">
              <a:solidFill>
                <a:prstClr val="white"/>
              </a:solidFill>
            </a:endParaRPr>
          </a:p>
          <a:p>
            <a:endParaRPr lang="de-DE" sz="600" b="1" dirty="0" smtClean="0">
              <a:solidFill>
                <a:prstClr val="white"/>
              </a:solidFill>
            </a:endParaRPr>
          </a:p>
          <a:p>
            <a:pPr>
              <a:spcAft>
                <a:spcPts val="200"/>
              </a:spcAft>
            </a:pPr>
            <a:r>
              <a:rPr lang="de-DE" sz="800" dirty="0" smtClean="0">
                <a:solidFill>
                  <a:prstClr val="white"/>
                </a:solidFill>
              </a:rPr>
              <a:t>PRAGUE</a:t>
            </a:r>
            <a:endParaRPr lang="de-DE" sz="600" dirty="0" smtClean="0">
              <a:solidFill>
                <a:prstClr val="white"/>
              </a:solidFill>
            </a:endParaRPr>
          </a:p>
          <a:p>
            <a:r>
              <a:rPr lang="de-DE" sz="600" b="1" dirty="0" smtClean="0">
                <a:solidFill>
                  <a:prstClr val="white"/>
                </a:solidFill>
              </a:rPr>
              <a:t>SCWP SCHINDHELM</a:t>
            </a:r>
          </a:p>
          <a:p>
            <a:r>
              <a:rPr lang="sk-SK" sz="600" dirty="0" smtClean="0">
                <a:solidFill>
                  <a:prstClr val="white"/>
                </a:solidFill>
              </a:rPr>
              <a:t>Saxinger, Chalupsky &amp; Partner v.o.s</a:t>
            </a:r>
          </a:p>
          <a:p>
            <a:r>
              <a:rPr lang="cs-CZ" sz="600" dirty="0" smtClean="0">
                <a:solidFill>
                  <a:prstClr val="white"/>
                </a:solidFill>
              </a:rPr>
              <a:t>advokátní kancelář</a:t>
            </a:r>
          </a:p>
          <a:p>
            <a:r>
              <a:rPr lang="pl-PL" sz="600" dirty="0" err="1" smtClean="0">
                <a:solidFill>
                  <a:prstClr val="white"/>
                </a:solidFill>
              </a:rPr>
              <a:t>praha@scwp.com</a:t>
            </a:r>
            <a:endParaRPr lang="de-DE" sz="600" dirty="0" smtClean="0">
              <a:solidFill>
                <a:prstClr val="white"/>
              </a:solidFill>
            </a:endParaRPr>
          </a:p>
          <a:p>
            <a:endParaRPr lang="de-DE" sz="600" dirty="0" smtClean="0">
              <a:solidFill>
                <a:prstClr val="white"/>
              </a:solidFill>
            </a:endParaRPr>
          </a:p>
          <a:p>
            <a:endParaRPr lang="de-DE" sz="600" dirty="0" smtClean="0">
              <a:solidFill>
                <a:prstClr val="white"/>
              </a:solidFill>
            </a:endParaRPr>
          </a:p>
          <a:p>
            <a:endParaRPr lang="de-DE" sz="600" dirty="0" smtClean="0">
              <a:solidFill>
                <a:prstClr val="white"/>
              </a:solidFill>
            </a:endParaRPr>
          </a:p>
          <a:p>
            <a:r>
              <a:rPr lang="de-AT" sz="900" b="1" dirty="0" smtClean="0">
                <a:solidFill>
                  <a:prstClr val="white"/>
                </a:solidFill>
              </a:rPr>
              <a:t>HUNGARY</a:t>
            </a:r>
            <a:endParaRPr lang="de-AT" sz="600" b="1" dirty="0" smtClean="0">
              <a:solidFill>
                <a:prstClr val="white"/>
              </a:solidFill>
            </a:endParaRPr>
          </a:p>
          <a:p>
            <a:endParaRPr lang="de-AT" sz="600" dirty="0" smtClean="0">
              <a:solidFill>
                <a:prstClr val="white"/>
              </a:solidFill>
            </a:endParaRPr>
          </a:p>
          <a:p>
            <a:pPr>
              <a:spcAft>
                <a:spcPts val="300"/>
              </a:spcAft>
            </a:pPr>
            <a:r>
              <a:rPr lang="de-AT" sz="800" dirty="0" smtClean="0">
                <a:solidFill>
                  <a:prstClr val="white"/>
                </a:solidFill>
              </a:rPr>
              <a:t>BUDAPEST</a:t>
            </a:r>
            <a:endParaRPr lang="de-AT" sz="600" dirty="0" smtClean="0">
              <a:solidFill>
                <a:prstClr val="white"/>
              </a:solidFill>
            </a:endParaRPr>
          </a:p>
          <a:p>
            <a:r>
              <a:rPr lang="de-DE" sz="600" b="1" dirty="0" smtClean="0">
                <a:solidFill>
                  <a:prstClr val="white"/>
                </a:solidFill>
              </a:rPr>
              <a:t>SCWP SCHINDHELM</a:t>
            </a:r>
          </a:p>
          <a:p>
            <a:r>
              <a:rPr lang="hu-HU" sz="600" dirty="0" smtClean="0">
                <a:solidFill>
                  <a:prstClr val="white"/>
                </a:solidFill>
              </a:rPr>
              <a:t>Zimányi &amp; Fakó Rechtsanwälte</a:t>
            </a:r>
          </a:p>
          <a:p>
            <a:r>
              <a:rPr lang="pl-PL" sz="600" dirty="0" err="1" smtClean="0">
                <a:solidFill>
                  <a:prstClr val="white"/>
                </a:solidFill>
              </a:rPr>
              <a:t>budapest@scwp.hu</a:t>
            </a:r>
            <a:endParaRPr lang="pl-PL" sz="600" dirty="0" smtClean="0">
              <a:solidFill>
                <a:prstClr val="white"/>
              </a:solidFill>
            </a:endParaRPr>
          </a:p>
          <a:p>
            <a:endParaRPr lang="de-DE" sz="600" dirty="0" smtClean="0">
              <a:solidFill>
                <a:prstClr val="white"/>
              </a:solidFill>
            </a:endParaRPr>
          </a:p>
        </p:txBody>
      </p:sp>
      <p:sp>
        <p:nvSpPr>
          <p:cNvPr id="8" name="Textfeld 7"/>
          <p:cNvSpPr txBox="1"/>
          <p:nvPr userDrawn="1"/>
        </p:nvSpPr>
        <p:spPr>
          <a:xfrm>
            <a:off x="3707905" y="1489349"/>
            <a:ext cx="1707519" cy="3801041"/>
          </a:xfrm>
          <a:prstGeom prst="rect">
            <a:avLst/>
          </a:prstGeom>
          <a:noFill/>
        </p:spPr>
        <p:txBody>
          <a:bodyPr wrap="none" rtlCol="0">
            <a:spAutoFit/>
          </a:bodyPr>
          <a:lstStyle/>
          <a:p>
            <a:r>
              <a:rPr lang="de-AT" sz="900" b="1" dirty="0" smtClean="0">
                <a:solidFill>
                  <a:prstClr val="white"/>
                </a:solidFill>
              </a:rPr>
              <a:t>GERMANY</a:t>
            </a:r>
          </a:p>
          <a:p>
            <a:endParaRPr lang="de-AT" sz="600" b="1" dirty="0" smtClean="0">
              <a:solidFill>
                <a:prstClr val="white"/>
              </a:solidFill>
            </a:endParaRPr>
          </a:p>
          <a:p>
            <a:pPr>
              <a:spcAft>
                <a:spcPts val="300"/>
              </a:spcAft>
              <a:buFont typeface="+mj-lt"/>
              <a:buNone/>
            </a:pPr>
            <a:r>
              <a:rPr lang="de-DE" sz="800" dirty="0" smtClean="0">
                <a:solidFill>
                  <a:prstClr val="white"/>
                </a:solidFill>
              </a:rPr>
              <a:t>DUSSELDORF</a:t>
            </a:r>
          </a:p>
          <a:p>
            <a:pPr>
              <a:buFont typeface="+mj-lt"/>
              <a:buNone/>
            </a:pPr>
            <a:r>
              <a:rPr lang="de-DE" sz="600" b="1" dirty="0" smtClean="0">
                <a:solidFill>
                  <a:prstClr val="white"/>
                </a:solidFill>
              </a:rPr>
              <a:t>SCHINDHELM</a:t>
            </a:r>
          </a:p>
          <a:p>
            <a:pPr>
              <a:buFont typeface="+mj-lt"/>
              <a:buNone/>
            </a:pPr>
            <a:r>
              <a:rPr lang="de-DE" sz="600" dirty="0" smtClean="0">
                <a:solidFill>
                  <a:prstClr val="white"/>
                </a:solidFill>
              </a:rPr>
              <a:t>Schindhelm Rechtsanwaltsgesellschaft mbH</a:t>
            </a:r>
          </a:p>
          <a:p>
            <a:pPr>
              <a:buFont typeface="+mj-lt"/>
              <a:buNone/>
            </a:pPr>
            <a:r>
              <a:rPr lang="de-DE" sz="600" dirty="0" err="1" smtClean="0">
                <a:solidFill>
                  <a:prstClr val="white"/>
                </a:solidFill>
              </a:rPr>
              <a:t>duesseldorf@schindhelm.com</a:t>
            </a:r>
            <a:endParaRPr lang="de-DE" sz="600" dirty="0" smtClean="0">
              <a:solidFill>
                <a:prstClr val="white"/>
              </a:solidFill>
            </a:endParaRPr>
          </a:p>
          <a:p>
            <a:pPr>
              <a:spcAft>
                <a:spcPts val="300"/>
              </a:spcAft>
              <a:buFont typeface="+mj-lt"/>
              <a:buNone/>
            </a:pPr>
            <a:endParaRPr lang="de-DE" sz="600" dirty="0" smtClean="0">
              <a:solidFill>
                <a:prstClr val="white"/>
              </a:solidFill>
            </a:endParaRPr>
          </a:p>
          <a:p>
            <a:pPr>
              <a:spcAft>
                <a:spcPts val="300"/>
              </a:spcAft>
              <a:buFont typeface="+mj-lt"/>
              <a:buNone/>
            </a:pPr>
            <a:r>
              <a:rPr lang="de-DE" sz="800" dirty="0" smtClean="0">
                <a:solidFill>
                  <a:prstClr val="white"/>
                </a:solidFill>
              </a:rPr>
              <a:t>HAMBURG</a:t>
            </a:r>
          </a:p>
          <a:p>
            <a:pPr>
              <a:buFont typeface="+mj-lt"/>
              <a:buNone/>
            </a:pPr>
            <a:r>
              <a:rPr lang="de-DE" sz="600" b="1" dirty="0" smtClean="0">
                <a:solidFill>
                  <a:prstClr val="white"/>
                </a:solidFill>
              </a:rPr>
              <a:t>SCHINDHELM</a:t>
            </a:r>
          </a:p>
          <a:p>
            <a:pPr>
              <a:buFont typeface="+mj-lt"/>
              <a:buNone/>
            </a:pPr>
            <a:r>
              <a:rPr lang="de-DE" sz="600" dirty="0" smtClean="0">
                <a:solidFill>
                  <a:prstClr val="white"/>
                </a:solidFill>
              </a:rPr>
              <a:t>Schindhelm Rechtsanwaltsgesellschaft mbH</a:t>
            </a:r>
          </a:p>
          <a:p>
            <a:pPr>
              <a:buFont typeface="+mj-lt"/>
              <a:buNone/>
            </a:pPr>
            <a:r>
              <a:rPr lang="de-DE" sz="600" dirty="0" err="1" smtClean="0">
                <a:solidFill>
                  <a:prstClr val="white"/>
                </a:solidFill>
              </a:rPr>
              <a:t>hamburg@schindhelm.com</a:t>
            </a:r>
            <a:endParaRPr lang="de-DE" sz="600" dirty="0" smtClean="0">
              <a:solidFill>
                <a:prstClr val="white"/>
              </a:solidFill>
            </a:endParaRPr>
          </a:p>
          <a:p>
            <a:endParaRPr lang="de-AT" sz="600" b="1" dirty="0" smtClean="0">
              <a:solidFill>
                <a:prstClr val="white"/>
              </a:solidFill>
            </a:endParaRPr>
          </a:p>
          <a:p>
            <a:pPr>
              <a:spcAft>
                <a:spcPts val="300"/>
              </a:spcAft>
            </a:pPr>
            <a:r>
              <a:rPr lang="de-AT" sz="800" dirty="0" smtClean="0">
                <a:solidFill>
                  <a:prstClr val="white"/>
                </a:solidFill>
              </a:rPr>
              <a:t>HANOVER</a:t>
            </a:r>
            <a:endParaRPr lang="de-AT" sz="600" dirty="0" smtClean="0">
              <a:solidFill>
                <a:prstClr val="white"/>
              </a:solidFill>
            </a:endParaRPr>
          </a:p>
          <a:p>
            <a:r>
              <a:rPr lang="de-DE" sz="600" b="1" dirty="0" smtClean="0">
                <a:solidFill>
                  <a:prstClr val="white"/>
                </a:solidFill>
              </a:rPr>
              <a:t>SCHINDHELM</a:t>
            </a:r>
          </a:p>
          <a:p>
            <a:r>
              <a:rPr lang="de-DE" sz="600" dirty="0" smtClean="0">
                <a:solidFill>
                  <a:prstClr val="white"/>
                </a:solidFill>
              </a:rPr>
              <a:t>Schindhelm Rechtsanwaltsgesellschaft mbH</a:t>
            </a:r>
          </a:p>
          <a:p>
            <a:r>
              <a:rPr lang="it-IT" sz="600" dirty="0" err="1" smtClean="0">
                <a:solidFill>
                  <a:prstClr val="white"/>
                </a:solidFill>
              </a:rPr>
              <a:t>hannover@schindhelm.com</a:t>
            </a:r>
            <a:endParaRPr lang="it-IT" sz="600" dirty="0" smtClean="0">
              <a:solidFill>
                <a:prstClr val="white"/>
              </a:solidFill>
            </a:endParaRPr>
          </a:p>
          <a:p>
            <a:endParaRPr lang="de-AT" sz="600" dirty="0" smtClean="0">
              <a:solidFill>
                <a:prstClr val="white"/>
              </a:solidFill>
            </a:endParaRPr>
          </a:p>
          <a:p>
            <a:pPr>
              <a:spcAft>
                <a:spcPts val="300"/>
              </a:spcAft>
            </a:pPr>
            <a:r>
              <a:rPr lang="de-AT" sz="800" dirty="0" smtClean="0">
                <a:solidFill>
                  <a:prstClr val="white"/>
                </a:solidFill>
              </a:rPr>
              <a:t>OSNABRÜCK</a:t>
            </a:r>
            <a:endParaRPr lang="de-AT" sz="600" dirty="0" smtClean="0">
              <a:solidFill>
                <a:prstClr val="white"/>
              </a:solidFill>
            </a:endParaRPr>
          </a:p>
          <a:p>
            <a:r>
              <a:rPr lang="de-DE" sz="600" b="1" dirty="0" smtClean="0">
                <a:solidFill>
                  <a:prstClr val="white"/>
                </a:solidFill>
              </a:rPr>
              <a:t>SCHINDHELM</a:t>
            </a:r>
          </a:p>
          <a:p>
            <a:r>
              <a:rPr lang="de-DE" sz="600" dirty="0" smtClean="0">
                <a:solidFill>
                  <a:prstClr val="white"/>
                </a:solidFill>
              </a:rPr>
              <a:t>Schindhelm Rechtsanwaltsgesellschaft mbH</a:t>
            </a:r>
          </a:p>
          <a:p>
            <a:r>
              <a:rPr lang="de-DE" sz="600" dirty="0" err="1" smtClean="0">
                <a:solidFill>
                  <a:prstClr val="white"/>
                </a:solidFill>
              </a:rPr>
              <a:t>osnabrueck@schindhelm.com</a:t>
            </a:r>
            <a:endParaRPr lang="de-DE" sz="600" dirty="0" smtClean="0">
              <a:solidFill>
                <a:prstClr val="white"/>
              </a:solidFill>
            </a:endParaRPr>
          </a:p>
          <a:p>
            <a:endParaRPr lang="de-AT" sz="600" b="1" dirty="0" smtClean="0">
              <a:solidFill>
                <a:prstClr val="white"/>
              </a:solidFill>
            </a:endParaRPr>
          </a:p>
          <a:p>
            <a:endParaRPr lang="de-AT" sz="600" b="1" dirty="0" smtClean="0">
              <a:solidFill>
                <a:prstClr val="white"/>
              </a:solidFill>
            </a:endParaRPr>
          </a:p>
          <a:p>
            <a:endParaRPr lang="de-AT" sz="600" b="1" dirty="0" smtClean="0">
              <a:solidFill>
                <a:prstClr val="white"/>
              </a:solidFill>
            </a:endParaRPr>
          </a:p>
          <a:p>
            <a:r>
              <a:rPr lang="de-AT" sz="900" b="1" dirty="0" smtClean="0">
                <a:solidFill>
                  <a:prstClr val="white"/>
                </a:solidFill>
              </a:rPr>
              <a:t>ITALY</a:t>
            </a:r>
          </a:p>
          <a:p>
            <a:endParaRPr lang="de-AT" sz="600" b="1" dirty="0" smtClean="0">
              <a:solidFill>
                <a:prstClr val="white"/>
              </a:solidFill>
            </a:endParaRPr>
          </a:p>
          <a:p>
            <a:pPr>
              <a:spcAft>
                <a:spcPts val="300"/>
              </a:spcAft>
            </a:pPr>
            <a:r>
              <a:rPr lang="de-AT" sz="800" dirty="0" smtClean="0">
                <a:solidFill>
                  <a:prstClr val="white"/>
                </a:solidFill>
              </a:rPr>
              <a:t>BOLOGNA</a:t>
            </a:r>
          </a:p>
          <a:p>
            <a:r>
              <a:rPr lang="de-DE" sz="600" b="1" dirty="0" smtClean="0">
                <a:solidFill>
                  <a:prstClr val="white"/>
                </a:solidFill>
              </a:rPr>
              <a:t>DIKE SCHINDHELM</a:t>
            </a:r>
          </a:p>
          <a:p>
            <a:r>
              <a:rPr lang="pl-PL" sz="600" dirty="0" smtClean="0">
                <a:solidFill>
                  <a:prstClr val="white"/>
                </a:solidFill>
              </a:rPr>
              <a:t>DIKE </a:t>
            </a:r>
            <a:r>
              <a:rPr lang="pl-PL" sz="600" dirty="0" err="1" smtClean="0">
                <a:solidFill>
                  <a:prstClr val="white"/>
                </a:solidFill>
              </a:rPr>
              <a:t>Associazione</a:t>
            </a:r>
            <a:r>
              <a:rPr lang="pl-PL" sz="600" dirty="0" smtClean="0">
                <a:solidFill>
                  <a:prstClr val="white"/>
                </a:solidFill>
              </a:rPr>
              <a:t> </a:t>
            </a:r>
            <a:r>
              <a:rPr lang="pl-PL" sz="600" dirty="0" err="1" smtClean="0">
                <a:solidFill>
                  <a:prstClr val="white"/>
                </a:solidFill>
              </a:rPr>
              <a:t>Professionale</a:t>
            </a:r>
            <a:endParaRPr lang="pl-PL" sz="600" dirty="0" smtClean="0">
              <a:solidFill>
                <a:prstClr val="white"/>
              </a:solidFill>
            </a:endParaRPr>
          </a:p>
          <a:p>
            <a:r>
              <a:rPr lang="pl-PL" sz="600" dirty="0" err="1" smtClean="0">
                <a:solidFill>
                  <a:prstClr val="white"/>
                </a:solidFill>
              </a:rPr>
              <a:t>bologna@schindhelm.com</a:t>
            </a:r>
            <a:endParaRPr lang="pl-PL" sz="600" dirty="0" smtClean="0">
              <a:solidFill>
                <a:prstClr val="white"/>
              </a:solidFill>
            </a:endParaRPr>
          </a:p>
          <a:p>
            <a:endParaRPr lang="de-AT" sz="600" b="1" dirty="0" smtClean="0">
              <a:solidFill>
                <a:prstClr val="white"/>
              </a:solidFill>
            </a:endParaRPr>
          </a:p>
          <a:p>
            <a:endParaRPr lang="de-AT" sz="600" b="1" dirty="0" smtClean="0">
              <a:solidFill>
                <a:prstClr val="white"/>
              </a:solidFill>
            </a:endParaRPr>
          </a:p>
          <a:p>
            <a:endParaRPr lang="de-AT" sz="600" dirty="0" smtClean="0">
              <a:solidFill>
                <a:prstClr val="white"/>
              </a:solidFill>
            </a:endParaRPr>
          </a:p>
          <a:p>
            <a:endParaRPr lang="de-AT" sz="600" dirty="0" smtClean="0">
              <a:solidFill>
                <a:prstClr val="white"/>
              </a:solidFill>
            </a:endParaRPr>
          </a:p>
          <a:p>
            <a:endParaRPr lang="de-DE" sz="600" dirty="0" smtClean="0">
              <a:solidFill>
                <a:prstClr val="white"/>
              </a:solidFill>
            </a:endParaRPr>
          </a:p>
        </p:txBody>
      </p:sp>
      <p:sp>
        <p:nvSpPr>
          <p:cNvPr id="9" name="Textfeld 8"/>
          <p:cNvSpPr txBox="1"/>
          <p:nvPr userDrawn="1"/>
        </p:nvSpPr>
        <p:spPr>
          <a:xfrm>
            <a:off x="5658084" y="1489348"/>
            <a:ext cx="1513556" cy="3449662"/>
          </a:xfrm>
          <a:prstGeom prst="rect">
            <a:avLst/>
          </a:prstGeom>
          <a:noFill/>
        </p:spPr>
        <p:txBody>
          <a:bodyPr wrap="none" rtlCol="0">
            <a:spAutoFit/>
          </a:bodyPr>
          <a:lstStyle/>
          <a:p>
            <a:r>
              <a:rPr lang="de-AT" sz="900" b="1" dirty="0" smtClean="0">
                <a:solidFill>
                  <a:prstClr val="white"/>
                </a:solidFill>
              </a:rPr>
              <a:t>POLAND</a:t>
            </a:r>
            <a:endParaRPr lang="de-AT" sz="600" b="1" dirty="0" smtClean="0">
              <a:solidFill>
                <a:prstClr val="white"/>
              </a:solidFill>
            </a:endParaRPr>
          </a:p>
          <a:p>
            <a:endParaRPr lang="de-AT" sz="600" b="1" dirty="0" smtClean="0">
              <a:solidFill>
                <a:prstClr val="white"/>
              </a:solidFill>
            </a:endParaRPr>
          </a:p>
          <a:p>
            <a:pPr>
              <a:spcAft>
                <a:spcPts val="300"/>
              </a:spcAft>
            </a:pPr>
            <a:r>
              <a:rPr lang="de-AT" sz="800" dirty="0" smtClean="0">
                <a:solidFill>
                  <a:prstClr val="white"/>
                </a:solidFill>
              </a:rPr>
              <a:t>WROCLAW</a:t>
            </a:r>
            <a:endParaRPr lang="de-AT" sz="600" dirty="0" smtClean="0">
              <a:solidFill>
                <a:prstClr val="white"/>
              </a:solidFill>
            </a:endParaRPr>
          </a:p>
          <a:p>
            <a:r>
              <a:rPr lang="de-DE" sz="600" b="1" dirty="0" smtClean="0">
                <a:solidFill>
                  <a:prstClr val="white"/>
                </a:solidFill>
              </a:rPr>
              <a:t>SDZLEGAL SCHINDHELM</a:t>
            </a:r>
          </a:p>
          <a:p>
            <a:r>
              <a:rPr lang="pl-PL" sz="600" dirty="0" smtClean="0">
                <a:solidFill>
                  <a:prstClr val="white"/>
                </a:solidFill>
              </a:rPr>
              <a:t>Kancelaria Prawna </a:t>
            </a:r>
            <a:r>
              <a:rPr lang="pl-PL" sz="600" dirty="0" err="1" smtClean="0">
                <a:solidFill>
                  <a:prstClr val="white"/>
                </a:solidFill>
              </a:rPr>
              <a:t>Schampera</a:t>
            </a:r>
            <a:r>
              <a:rPr lang="pl-PL" sz="600" dirty="0" smtClean="0">
                <a:solidFill>
                  <a:prstClr val="white"/>
                </a:solidFill>
              </a:rPr>
              <a:t>, </a:t>
            </a:r>
            <a:r>
              <a:rPr lang="pl-PL" sz="600" dirty="0" err="1" smtClean="0">
                <a:solidFill>
                  <a:prstClr val="white"/>
                </a:solidFill>
              </a:rPr>
              <a:t>Dubis</a:t>
            </a:r>
            <a:r>
              <a:rPr lang="pl-PL" sz="600" dirty="0" smtClean="0">
                <a:solidFill>
                  <a:prstClr val="white"/>
                </a:solidFill>
              </a:rPr>
              <a:t>,</a:t>
            </a:r>
          </a:p>
          <a:p>
            <a:r>
              <a:rPr lang="pl-PL" sz="600" dirty="0" smtClean="0">
                <a:solidFill>
                  <a:prstClr val="white"/>
                </a:solidFill>
              </a:rPr>
              <a:t>wroclaw@sdzlegal.pl</a:t>
            </a:r>
          </a:p>
          <a:p>
            <a:endParaRPr lang="de-DE" sz="600" b="1" dirty="0" smtClean="0">
              <a:solidFill>
                <a:prstClr val="white"/>
              </a:solidFill>
            </a:endParaRPr>
          </a:p>
          <a:p>
            <a:pPr>
              <a:spcAft>
                <a:spcPts val="300"/>
              </a:spcAft>
            </a:pPr>
            <a:r>
              <a:rPr lang="de-DE" sz="800" dirty="0" smtClean="0">
                <a:solidFill>
                  <a:prstClr val="white"/>
                </a:solidFill>
              </a:rPr>
              <a:t>WARSAW</a:t>
            </a:r>
            <a:endParaRPr lang="de-DE" sz="600" dirty="0" smtClean="0">
              <a:solidFill>
                <a:prstClr val="white"/>
              </a:solidFill>
            </a:endParaRPr>
          </a:p>
          <a:p>
            <a:r>
              <a:rPr lang="de-DE" sz="600" b="1" dirty="0" smtClean="0">
                <a:solidFill>
                  <a:prstClr val="white"/>
                </a:solidFill>
              </a:rPr>
              <a:t>SDZLEGAL SCHINDHELM</a:t>
            </a:r>
          </a:p>
          <a:p>
            <a:r>
              <a:rPr lang="pl-PL" sz="600" dirty="0" smtClean="0">
                <a:solidFill>
                  <a:prstClr val="white"/>
                </a:solidFill>
              </a:rPr>
              <a:t>Kancelaria Prawna </a:t>
            </a:r>
            <a:r>
              <a:rPr lang="pl-PL" sz="600" dirty="0" err="1" smtClean="0">
                <a:solidFill>
                  <a:prstClr val="white"/>
                </a:solidFill>
              </a:rPr>
              <a:t>Schampera</a:t>
            </a:r>
            <a:r>
              <a:rPr lang="pl-PL" sz="600" dirty="0" smtClean="0">
                <a:solidFill>
                  <a:prstClr val="white"/>
                </a:solidFill>
              </a:rPr>
              <a:t>, </a:t>
            </a:r>
            <a:r>
              <a:rPr lang="pl-PL" sz="600" dirty="0" err="1" smtClean="0">
                <a:solidFill>
                  <a:prstClr val="white"/>
                </a:solidFill>
              </a:rPr>
              <a:t>Dubis</a:t>
            </a:r>
            <a:r>
              <a:rPr lang="pl-PL" sz="600" dirty="0" smtClean="0">
                <a:solidFill>
                  <a:prstClr val="white"/>
                </a:solidFill>
              </a:rPr>
              <a:t>,</a:t>
            </a:r>
          </a:p>
          <a:p>
            <a:r>
              <a:rPr lang="pl-PL" sz="600" dirty="0" smtClean="0">
                <a:solidFill>
                  <a:prstClr val="white"/>
                </a:solidFill>
              </a:rPr>
              <a:t>Zając I Wspólnicy </a:t>
            </a:r>
            <a:r>
              <a:rPr lang="pl-PL" sz="600" dirty="0" err="1" smtClean="0">
                <a:solidFill>
                  <a:prstClr val="white"/>
                </a:solidFill>
              </a:rPr>
              <a:t>sp.k</a:t>
            </a:r>
            <a:r>
              <a:rPr lang="pl-PL" sz="600" dirty="0" smtClean="0">
                <a:solidFill>
                  <a:prstClr val="white"/>
                </a:solidFill>
              </a:rPr>
              <a:t>.</a:t>
            </a:r>
          </a:p>
          <a:p>
            <a:r>
              <a:rPr lang="pl-PL" sz="600" dirty="0" smtClean="0">
                <a:solidFill>
                  <a:prstClr val="white"/>
                </a:solidFill>
              </a:rPr>
              <a:t>warszawa@sdzlegal.pl</a:t>
            </a:r>
          </a:p>
          <a:p>
            <a:endParaRPr lang="pl-PL" sz="600" dirty="0" smtClean="0">
              <a:solidFill>
                <a:prstClr val="white"/>
              </a:solidFill>
            </a:endParaRPr>
          </a:p>
          <a:p>
            <a:endParaRPr lang="pl-PL" sz="600" dirty="0" smtClean="0">
              <a:solidFill>
                <a:prstClr val="white"/>
              </a:solidFill>
            </a:endParaRPr>
          </a:p>
          <a:p>
            <a:endParaRPr lang="pl-PL" sz="600" dirty="0" smtClean="0">
              <a:solidFill>
                <a:prstClr val="white"/>
              </a:solidFill>
            </a:endParaRPr>
          </a:p>
          <a:p>
            <a:r>
              <a:rPr lang="de-AT" sz="900" b="1" dirty="0" smtClean="0">
                <a:solidFill>
                  <a:prstClr val="white"/>
                </a:solidFill>
              </a:rPr>
              <a:t>ROMANIA</a:t>
            </a:r>
            <a:endParaRPr lang="de-AT" sz="600" b="1" dirty="0" smtClean="0">
              <a:solidFill>
                <a:prstClr val="white"/>
              </a:solidFill>
            </a:endParaRPr>
          </a:p>
          <a:p>
            <a:endParaRPr lang="de-AT" sz="600" dirty="0" smtClean="0">
              <a:solidFill>
                <a:prstClr val="white"/>
              </a:solidFill>
            </a:endParaRPr>
          </a:p>
          <a:p>
            <a:pPr>
              <a:spcAft>
                <a:spcPts val="300"/>
              </a:spcAft>
            </a:pPr>
            <a:r>
              <a:rPr lang="de-AT" sz="800" dirty="0" smtClean="0">
                <a:solidFill>
                  <a:prstClr val="white"/>
                </a:solidFill>
              </a:rPr>
              <a:t>BUCHAREST</a:t>
            </a:r>
            <a:endParaRPr lang="de-AT" sz="600" dirty="0" smtClean="0">
              <a:solidFill>
                <a:prstClr val="white"/>
              </a:solidFill>
            </a:endParaRPr>
          </a:p>
          <a:p>
            <a:r>
              <a:rPr lang="de-DE" sz="600" b="1" dirty="0" smtClean="0">
                <a:solidFill>
                  <a:prstClr val="white"/>
                </a:solidFill>
              </a:rPr>
              <a:t>SCHINDHELM</a:t>
            </a:r>
          </a:p>
          <a:p>
            <a:r>
              <a:rPr lang="fi-FI" sz="600" dirty="0" err="1" smtClean="0">
                <a:solidFill>
                  <a:prstClr val="white"/>
                </a:solidFill>
              </a:rPr>
              <a:t>Schindhelm</a:t>
            </a:r>
            <a:r>
              <a:rPr lang="fi-FI" sz="600" dirty="0" smtClean="0">
                <a:solidFill>
                  <a:prstClr val="white"/>
                </a:solidFill>
              </a:rPr>
              <a:t> &amp; </a:t>
            </a:r>
            <a:r>
              <a:rPr lang="fi-FI" sz="600" dirty="0" err="1" smtClean="0">
                <a:solidFill>
                  <a:prstClr val="white"/>
                </a:solidFill>
              </a:rPr>
              <a:t>Asociatii</a:t>
            </a:r>
            <a:r>
              <a:rPr lang="fi-FI" sz="600" dirty="0" smtClean="0">
                <a:solidFill>
                  <a:prstClr val="white"/>
                </a:solidFill>
              </a:rPr>
              <a:t> S.C.A.</a:t>
            </a:r>
          </a:p>
          <a:p>
            <a:r>
              <a:rPr lang="de-DE" sz="600" dirty="0" err="1" smtClean="0">
                <a:solidFill>
                  <a:prstClr val="white"/>
                </a:solidFill>
              </a:rPr>
              <a:t>bukarest@schindhelm.com</a:t>
            </a:r>
            <a:r>
              <a:rPr lang="de-AT" sz="600" dirty="0" smtClean="0">
                <a:solidFill>
                  <a:prstClr val="white"/>
                </a:solidFill>
              </a:rPr>
              <a:t/>
            </a:r>
            <a:br>
              <a:rPr lang="de-AT" sz="600" dirty="0" smtClean="0">
                <a:solidFill>
                  <a:prstClr val="white"/>
                </a:solidFill>
              </a:rPr>
            </a:br>
            <a:endParaRPr lang="de-AT" sz="600" dirty="0" smtClean="0">
              <a:solidFill>
                <a:prstClr val="white"/>
              </a:solidFill>
            </a:endParaRPr>
          </a:p>
          <a:p>
            <a:endParaRPr lang="de-AT" sz="600" dirty="0" smtClean="0">
              <a:solidFill>
                <a:prstClr val="white"/>
              </a:solidFill>
            </a:endParaRPr>
          </a:p>
          <a:p>
            <a:endParaRPr lang="de-AT" sz="600" dirty="0" smtClean="0">
              <a:solidFill>
                <a:prstClr val="white"/>
              </a:solidFill>
            </a:endParaRPr>
          </a:p>
          <a:p>
            <a:r>
              <a:rPr lang="de-AT" sz="900" b="1" dirty="0" smtClean="0">
                <a:solidFill>
                  <a:prstClr val="white"/>
                </a:solidFill>
              </a:rPr>
              <a:t>SLOVAKIA</a:t>
            </a:r>
            <a:endParaRPr lang="de-AT" sz="600" b="1" dirty="0" smtClean="0">
              <a:solidFill>
                <a:prstClr val="white"/>
              </a:solidFill>
            </a:endParaRPr>
          </a:p>
          <a:p>
            <a:endParaRPr lang="de-AT" sz="600" b="1" dirty="0" smtClean="0">
              <a:solidFill>
                <a:prstClr val="white"/>
              </a:solidFill>
            </a:endParaRPr>
          </a:p>
          <a:p>
            <a:pPr>
              <a:spcAft>
                <a:spcPts val="200"/>
              </a:spcAft>
            </a:pPr>
            <a:r>
              <a:rPr lang="de-AT" sz="800" dirty="0" smtClean="0">
                <a:solidFill>
                  <a:prstClr val="white"/>
                </a:solidFill>
              </a:rPr>
              <a:t>BRATISLAVA</a:t>
            </a:r>
            <a:endParaRPr lang="de-AT" sz="600" dirty="0" smtClean="0">
              <a:solidFill>
                <a:prstClr val="white"/>
              </a:solidFill>
            </a:endParaRPr>
          </a:p>
          <a:p>
            <a:r>
              <a:rPr lang="de-DE" sz="600" b="1" dirty="0" smtClean="0">
                <a:solidFill>
                  <a:prstClr val="white"/>
                </a:solidFill>
              </a:rPr>
              <a:t>SCWP SCHINDHELM</a:t>
            </a:r>
          </a:p>
          <a:p>
            <a:r>
              <a:rPr lang="nb-NO" sz="600" dirty="0" err="1" smtClean="0">
                <a:solidFill>
                  <a:prstClr val="white"/>
                </a:solidFill>
              </a:rPr>
              <a:t>Saxinger</a:t>
            </a:r>
            <a:r>
              <a:rPr lang="nb-NO" sz="600" dirty="0" smtClean="0">
                <a:solidFill>
                  <a:prstClr val="white"/>
                </a:solidFill>
              </a:rPr>
              <a:t>, </a:t>
            </a:r>
            <a:r>
              <a:rPr lang="nb-NO" sz="600" dirty="0" err="1" smtClean="0">
                <a:solidFill>
                  <a:prstClr val="white"/>
                </a:solidFill>
              </a:rPr>
              <a:t>Chalupsky</a:t>
            </a:r>
            <a:r>
              <a:rPr lang="nb-NO" sz="600" dirty="0" smtClean="0">
                <a:solidFill>
                  <a:prstClr val="white"/>
                </a:solidFill>
              </a:rPr>
              <a:t> &amp; Partner </a:t>
            </a:r>
            <a:r>
              <a:rPr lang="nb-NO" sz="600" dirty="0" err="1" smtClean="0">
                <a:solidFill>
                  <a:prstClr val="white"/>
                </a:solidFill>
              </a:rPr>
              <a:t>s.r.o</a:t>
            </a:r>
            <a:r>
              <a:rPr lang="nb-NO" sz="600" dirty="0" smtClean="0">
                <a:solidFill>
                  <a:prstClr val="white"/>
                </a:solidFill>
              </a:rPr>
              <a:t>.</a:t>
            </a:r>
          </a:p>
          <a:p>
            <a:r>
              <a:rPr lang="sk-SK" sz="600" dirty="0" smtClean="0">
                <a:solidFill>
                  <a:prstClr val="white"/>
                </a:solidFill>
              </a:rPr>
              <a:t>bratislava@scwp.com</a:t>
            </a:r>
          </a:p>
          <a:p>
            <a:endParaRPr lang="pl-PL" sz="600" dirty="0" smtClean="0">
              <a:solidFill>
                <a:prstClr val="white"/>
              </a:solidFill>
            </a:endParaRPr>
          </a:p>
          <a:p>
            <a:endParaRPr lang="de-DE" sz="600" b="1" dirty="0" smtClean="0">
              <a:solidFill>
                <a:prstClr val="white"/>
              </a:solidFill>
            </a:endParaRPr>
          </a:p>
        </p:txBody>
      </p:sp>
      <p:sp>
        <p:nvSpPr>
          <p:cNvPr id="10" name="Textfeld 9"/>
          <p:cNvSpPr txBox="1"/>
          <p:nvPr userDrawn="1"/>
        </p:nvSpPr>
        <p:spPr>
          <a:xfrm>
            <a:off x="7441805" y="1489348"/>
            <a:ext cx="1300356" cy="2639184"/>
          </a:xfrm>
          <a:prstGeom prst="rect">
            <a:avLst/>
          </a:prstGeom>
          <a:noFill/>
        </p:spPr>
        <p:txBody>
          <a:bodyPr wrap="none" rtlCol="0">
            <a:spAutoFit/>
          </a:bodyPr>
          <a:lstStyle/>
          <a:p>
            <a:r>
              <a:rPr lang="de-AT" sz="900" b="1" dirty="0" smtClean="0">
                <a:solidFill>
                  <a:prstClr val="white"/>
                </a:solidFill>
              </a:rPr>
              <a:t>SPAIN</a:t>
            </a:r>
            <a:endParaRPr lang="de-AT" sz="600" b="1" dirty="0" smtClean="0">
              <a:solidFill>
                <a:prstClr val="white"/>
              </a:solidFill>
            </a:endParaRPr>
          </a:p>
          <a:p>
            <a:endParaRPr lang="de-AT" sz="600" b="1" dirty="0" smtClean="0">
              <a:solidFill>
                <a:prstClr val="white"/>
              </a:solidFill>
            </a:endParaRPr>
          </a:p>
          <a:p>
            <a:pPr>
              <a:spcAft>
                <a:spcPts val="200"/>
              </a:spcAft>
            </a:pPr>
            <a:r>
              <a:rPr lang="de-AT" sz="800" dirty="0" smtClean="0">
                <a:solidFill>
                  <a:prstClr val="white"/>
                </a:solidFill>
              </a:rPr>
              <a:t>VALENCIA</a:t>
            </a:r>
            <a:endParaRPr lang="de-AT" sz="600" dirty="0" smtClean="0">
              <a:solidFill>
                <a:prstClr val="white"/>
              </a:solidFill>
            </a:endParaRPr>
          </a:p>
          <a:p>
            <a:r>
              <a:rPr lang="de-DE" sz="600" b="1" dirty="0" smtClean="0">
                <a:solidFill>
                  <a:prstClr val="white"/>
                </a:solidFill>
              </a:rPr>
              <a:t>L&amp;L SCHINDHELM</a:t>
            </a:r>
          </a:p>
          <a:p>
            <a:r>
              <a:rPr lang="sk-SK" sz="600" dirty="0" smtClean="0">
                <a:solidFill>
                  <a:prstClr val="white"/>
                </a:solidFill>
              </a:rPr>
              <a:t>Loeber &amp; Lozano SLP</a:t>
            </a:r>
          </a:p>
          <a:p>
            <a:r>
              <a:rPr lang="sk-SK" sz="600" dirty="0" smtClean="0">
                <a:solidFill>
                  <a:prstClr val="white"/>
                </a:solidFill>
              </a:rPr>
              <a:t>valencia@loeberlozano.com</a:t>
            </a:r>
          </a:p>
          <a:p>
            <a:endParaRPr lang="de-DE" sz="600" b="1" dirty="0" smtClean="0">
              <a:solidFill>
                <a:prstClr val="white"/>
              </a:solidFill>
            </a:endParaRPr>
          </a:p>
          <a:p>
            <a:pPr>
              <a:spcAft>
                <a:spcPts val="200"/>
              </a:spcAft>
            </a:pPr>
            <a:r>
              <a:rPr lang="de-AT" sz="800" dirty="0" smtClean="0">
                <a:solidFill>
                  <a:prstClr val="white"/>
                </a:solidFill>
              </a:rPr>
              <a:t>DENIA</a:t>
            </a:r>
            <a:endParaRPr lang="de-AT" sz="600" dirty="0" smtClean="0">
              <a:solidFill>
                <a:prstClr val="white"/>
              </a:solidFill>
            </a:endParaRPr>
          </a:p>
          <a:p>
            <a:r>
              <a:rPr lang="de-DE" sz="600" b="1" dirty="0" smtClean="0">
                <a:solidFill>
                  <a:prstClr val="white"/>
                </a:solidFill>
              </a:rPr>
              <a:t>L&amp;L SCHINDHELM</a:t>
            </a:r>
          </a:p>
          <a:p>
            <a:r>
              <a:rPr lang="sk-SK" sz="600" dirty="0" smtClean="0">
                <a:solidFill>
                  <a:prstClr val="white"/>
                </a:solidFill>
              </a:rPr>
              <a:t>Loeber &amp; Lozano SLP</a:t>
            </a:r>
          </a:p>
          <a:p>
            <a:r>
              <a:rPr lang="sk-SK" sz="600" dirty="0" smtClean="0">
                <a:solidFill>
                  <a:prstClr val="white"/>
                </a:solidFill>
              </a:rPr>
              <a:t>denia@loeberlozano.com</a:t>
            </a:r>
          </a:p>
          <a:p>
            <a:endParaRPr lang="de-DE" sz="600" b="1" dirty="0" smtClean="0">
              <a:solidFill>
                <a:prstClr val="white"/>
              </a:solidFill>
            </a:endParaRPr>
          </a:p>
          <a:p>
            <a:pPr>
              <a:spcAft>
                <a:spcPts val="200"/>
              </a:spcAft>
            </a:pPr>
            <a:r>
              <a:rPr lang="de-DE" sz="800" dirty="0" smtClean="0">
                <a:solidFill>
                  <a:prstClr val="white"/>
                </a:solidFill>
              </a:rPr>
              <a:t>PALMA DE MALLORCA</a:t>
            </a:r>
          </a:p>
          <a:p>
            <a:r>
              <a:rPr lang="de-DE" sz="600" b="1" dirty="0" smtClean="0">
                <a:solidFill>
                  <a:prstClr val="white"/>
                </a:solidFill>
              </a:rPr>
              <a:t>L&amp;L SCHINDHELM </a:t>
            </a:r>
          </a:p>
          <a:p>
            <a:r>
              <a:rPr lang="de-DE" sz="600" dirty="0" err="1" smtClean="0">
                <a:solidFill>
                  <a:prstClr val="white"/>
                </a:solidFill>
              </a:rPr>
              <a:t>Loeber</a:t>
            </a:r>
            <a:r>
              <a:rPr lang="de-DE" sz="600" dirty="0" smtClean="0">
                <a:solidFill>
                  <a:prstClr val="white"/>
                </a:solidFill>
              </a:rPr>
              <a:t> &amp; </a:t>
            </a:r>
            <a:r>
              <a:rPr lang="de-DE" sz="600" dirty="0" err="1" smtClean="0">
                <a:solidFill>
                  <a:prstClr val="white"/>
                </a:solidFill>
              </a:rPr>
              <a:t>Lozano</a:t>
            </a:r>
            <a:r>
              <a:rPr lang="de-DE" sz="600" dirty="0" smtClean="0">
                <a:solidFill>
                  <a:prstClr val="white"/>
                </a:solidFill>
              </a:rPr>
              <a:t> SLP</a:t>
            </a:r>
          </a:p>
          <a:p>
            <a:r>
              <a:rPr lang="de-DE" sz="600" dirty="0" err="1" smtClean="0">
                <a:solidFill>
                  <a:prstClr val="white"/>
                </a:solidFill>
              </a:rPr>
              <a:t>palma@loeberlozano.com</a:t>
            </a:r>
            <a:r>
              <a:rPr lang="de-DE" sz="600" dirty="0" smtClean="0">
                <a:solidFill>
                  <a:prstClr val="white"/>
                </a:solidFill>
              </a:rPr>
              <a:t> </a:t>
            </a:r>
          </a:p>
          <a:p>
            <a:endParaRPr lang="de-DE" sz="600" b="1" dirty="0" smtClean="0">
              <a:solidFill>
                <a:prstClr val="white"/>
              </a:solidFill>
            </a:endParaRPr>
          </a:p>
          <a:p>
            <a:endParaRPr lang="de-DE" sz="600" b="1" dirty="0" smtClean="0">
              <a:solidFill>
                <a:prstClr val="white"/>
              </a:solidFill>
            </a:endParaRPr>
          </a:p>
          <a:p>
            <a:r>
              <a:rPr lang="de-DE" sz="900" b="1" dirty="0" smtClean="0">
                <a:solidFill>
                  <a:prstClr val="white"/>
                </a:solidFill>
              </a:rPr>
              <a:t>TURKEY</a:t>
            </a:r>
            <a:endParaRPr lang="de-DE" sz="600" b="1" dirty="0" smtClean="0">
              <a:solidFill>
                <a:prstClr val="white"/>
              </a:solidFill>
            </a:endParaRPr>
          </a:p>
          <a:p>
            <a:endParaRPr lang="de-DE" sz="600" b="1" dirty="0" smtClean="0">
              <a:solidFill>
                <a:prstClr val="white"/>
              </a:solidFill>
            </a:endParaRPr>
          </a:p>
          <a:p>
            <a:pPr>
              <a:spcAft>
                <a:spcPts val="300"/>
              </a:spcAft>
            </a:pPr>
            <a:r>
              <a:rPr lang="de-DE" sz="800" dirty="0" smtClean="0">
                <a:solidFill>
                  <a:prstClr val="white"/>
                </a:solidFill>
              </a:rPr>
              <a:t>ISTANBUL</a:t>
            </a:r>
            <a:endParaRPr lang="de-DE" sz="600" dirty="0" smtClean="0">
              <a:solidFill>
                <a:prstClr val="white"/>
              </a:solidFill>
            </a:endParaRPr>
          </a:p>
          <a:p>
            <a:r>
              <a:rPr lang="de-DE" sz="600" b="1" dirty="0" smtClean="0">
                <a:solidFill>
                  <a:prstClr val="white"/>
                </a:solidFill>
              </a:rPr>
              <a:t>SCHINDHELM</a:t>
            </a:r>
          </a:p>
          <a:p>
            <a:r>
              <a:rPr lang="de-DE" sz="600" dirty="0" err="1" smtClean="0">
                <a:solidFill>
                  <a:prstClr val="white"/>
                </a:solidFill>
              </a:rPr>
              <a:t>Şeremetli</a:t>
            </a:r>
            <a:r>
              <a:rPr lang="de-DE" sz="600" dirty="0" smtClean="0">
                <a:solidFill>
                  <a:prstClr val="white"/>
                </a:solidFill>
              </a:rPr>
              <a:t> &amp; Partners</a:t>
            </a:r>
          </a:p>
          <a:p>
            <a:r>
              <a:rPr lang="tr-TR" sz="600" dirty="0" err="1" smtClean="0">
                <a:solidFill>
                  <a:prstClr val="white"/>
                </a:solidFill>
              </a:rPr>
              <a:t>istanbul@schindhelm.com</a:t>
            </a:r>
            <a:endParaRPr lang="tr-TR" sz="600" dirty="0" smtClean="0">
              <a:solidFill>
                <a:prstClr val="white"/>
              </a:solidFill>
            </a:endParaRPr>
          </a:p>
        </p:txBody>
      </p:sp>
      <p:sp>
        <p:nvSpPr>
          <p:cNvPr id="12" name="Rechteck 11"/>
          <p:cNvSpPr/>
          <p:nvPr userDrawn="1"/>
        </p:nvSpPr>
        <p:spPr>
          <a:xfrm>
            <a:off x="323528" y="5377781"/>
            <a:ext cx="7344816" cy="169277"/>
          </a:xfrm>
          <a:prstGeom prst="rect">
            <a:avLst/>
          </a:prstGeom>
        </p:spPr>
        <p:txBody>
          <a:bodyPr wrap="square">
            <a:spAutoFit/>
          </a:bodyPr>
          <a:lstStyle/>
          <a:p>
            <a:r>
              <a:rPr lang="de-AT" sz="500" dirty="0" smtClean="0">
                <a:solidFill>
                  <a:srgbClr val="642565">
                    <a:lumMod val="20000"/>
                    <a:lumOff val="80000"/>
                  </a:srgbClr>
                </a:solidFill>
              </a:rPr>
              <a:t>© Schindhelm Rechtsanwaltsgesellschafts mbH</a:t>
            </a:r>
            <a:endParaRPr lang="de-DE" sz="500" dirty="0">
              <a:solidFill>
                <a:srgbClr val="642565">
                  <a:lumMod val="20000"/>
                  <a:lumOff val="80000"/>
                </a:srgbClr>
              </a:solidFill>
            </a:endParaRPr>
          </a:p>
        </p:txBody>
      </p:sp>
    </p:spTree>
    <p:extLst>
      <p:ext uri="{BB962C8B-B14F-4D97-AF65-F5344CB8AC3E}">
        <p14:creationId xmlns:p14="http://schemas.microsoft.com/office/powerpoint/2010/main" val="3611262409"/>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0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22819"/>
            <a:ext cx="9144000" cy="960107"/>
          </a:xfrm>
          <a:solidFill>
            <a:srgbClr val="642565"/>
          </a:solidFill>
        </p:spPr>
        <p:txBody>
          <a:bodyPr lIns="540000">
            <a:normAutofit/>
          </a:bodyPr>
          <a:lstStyle>
            <a:lvl1pPr algn="l">
              <a:defRPr sz="2400" cap="all" baseline="0">
                <a:solidFill>
                  <a:schemeClr val="bg1"/>
                </a:solidFill>
              </a:defRPr>
            </a:lvl1pPr>
          </a:lstStyle>
          <a:p>
            <a:r>
              <a:rPr lang="de-DE" smtClean="0"/>
              <a:t>Titelmasterformat durch Klicken bearbeiten</a:t>
            </a:r>
            <a:endParaRPr lang="de-DE" dirty="0"/>
          </a:p>
        </p:txBody>
      </p:sp>
      <p:sp>
        <p:nvSpPr>
          <p:cNvPr id="3" name="Inhaltsplatzhalter 2"/>
          <p:cNvSpPr>
            <a:spLocks noGrp="1"/>
          </p:cNvSpPr>
          <p:nvPr>
            <p:ph idx="1"/>
          </p:nvPr>
        </p:nvSpPr>
        <p:spPr/>
        <p:txBody>
          <a:bodyPr/>
          <a:lstStyle>
            <a:lvl1pPr>
              <a:buClr>
                <a:srgbClr val="642565"/>
              </a:buClr>
              <a:buFont typeface="Wingdings" pitchFamily="2" charset="2"/>
              <a:buChar char="§"/>
              <a:defRPr sz="2400">
                <a:solidFill>
                  <a:srgbClr val="5A5B5E"/>
                </a:solidFill>
              </a:defRPr>
            </a:lvl1pPr>
            <a:lvl2pPr>
              <a:buClr>
                <a:srgbClr val="642565"/>
              </a:buClr>
              <a:buFont typeface="Symbol" pitchFamily="18" charset="2"/>
              <a:buChar char="-"/>
              <a:defRPr sz="2000">
                <a:solidFill>
                  <a:srgbClr val="5A5B5E"/>
                </a:solidFill>
              </a:defRPr>
            </a:lvl2pPr>
            <a:lvl3pPr>
              <a:buClr>
                <a:srgbClr val="642565"/>
              </a:buClr>
              <a:buFont typeface="Arial" pitchFamily="34" charset="0"/>
              <a:buChar char="•"/>
              <a:defRPr sz="1800">
                <a:solidFill>
                  <a:srgbClr val="5A5B5E"/>
                </a:solidFill>
              </a:defRPr>
            </a:lvl3pPr>
            <a:lvl4pPr>
              <a:buClr>
                <a:srgbClr val="642565"/>
              </a:buClr>
              <a:buFont typeface="Wingdings" pitchFamily="2" charset="2"/>
              <a:buChar char="§"/>
              <a:defRPr sz="1600">
                <a:solidFill>
                  <a:srgbClr val="5A5B5E"/>
                </a:solidFill>
              </a:defRPr>
            </a:lvl4pPr>
            <a:lvl5pPr>
              <a:buClr>
                <a:srgbClr val="642565"/>
              </a:buClr>
              <a:buFont typeface="Wingdings" pitchFamily="2" charset="2"/>
              <a:buChar char="§"/>
              <a:defRPr sz="1400">
                <a:solidFill>
                  <a:srgbClr val="5A5B5E"/>
                </a:solidFil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5"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dirty="0"/>
          </a:p>
        </p:txBody>
      </p:sp>
      <p:sp>
        <p:nvSpPr>
          <p:cNvPr id="6"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dirty="0" smtClean="0"/>
              <a:t>Folie </a:t>
            </a:r>
            <a:fld id="{9DE5E878-98C0-4758-B1C7-DB0F9977D4AD}" type="slidenum">
              <a:rPr lang="de-DE" smtClean="0"/>
              <a:pPr algn="ctr">
                <a:defRPr/>
              </a:pPr>
              <a:t>‹#›</a:t>
            </a:fld>
            <a:endParaRPr lang="de-DE"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2950" y="5153103"/>
            <a:ext cx="1666874" cy="403908"/>
          </a:xfrm>
          <a:prstGeom prst="rect">
            <a:avLst/>
          </a:prstGeom>
          <a:noFill/>
          <a:ln w="9525">
            <a:noFill/>
            <a:miter lim="800000"/>
            <a:headEnd/>
            <a:tailEnd/>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9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5715000"/>
          </a:xfrm>
          <a:solidFill>
            <a:srgbClr val="E62176"/>
          </a:solidFill>
        </p:spPr>
        <p:txBody>
          <a:bodyPr lIns="540000">
            <a:normAutofit/>
          </a:bodyPr>
          <a:lstStyle>
            <a:lvl1pPr algn="l">
              <a:defRPr sz="2800" cap="all" baseline="0">
                <a:solidFill>
                  <a:schemeClr val="bg1"/>
                </a:solidFill>
              </a:defRPr>
            </a:lvl1pPr>
          </a:lstStyle>
          <a:p>
            <a:r>
              <a:rPr lang="de-DE" smtClean="0"/>
              <a:t>Titelmasterformat durch Klicken bearbeiten</a:t>
            </a:r>
            <a:endParaRPr lang="de-DE"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0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5715000"/>
          </a:xfrm>
          <a:solidFill>
            <a:srgbClr val="76B72A"/>
          </a:solidFill>
        </p:spPr>
        <p:txBody>
          <a:bodyPr lIns="540000">
            <a:normAutofit/>
          </a:bodyPr>
          <a:lstStyle>
            <a:lvl1pPr algn="l">
              <a:defRPr sz="2800" cap="all" baseline="0">
                <a:solidFill>
                  <a:schemeClr val="bg1"/>
                </a:solidFill>
              </a:defRPr>
            </a:lvl1pPr>
          </a:lstStyle>
          <a:p>
            <a:r>
              <a:rPr lang="de-DE" smtClean="0"/>
              <a:t>Titelmasterformat durch Klicken bearbeiten</a:t>
            </a:r>
            <a:endParaRPr lang="de-DE"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5715000"/>
          </a:xfrm>
          <a:solidFill>
            <a:srgbClr val="33B5E3"/>
          </a:solidFill>
        </p:spPr>
        <p:txBody>
          <a:bodyPr lIns="540000">
            <a:normAutofit/>
          </a:bodyPr>
          <a:lstStyle>
            <a:lvl1pPr algn="l">
              <a:defRPr sz="2800" cap="all" baseline="0">
                <a:solidFill>
                  <a:schemeClr val="bg1"/>
                </a:solidFill>
              </a:defRPr>
            </a:lvl1pPr>
          </a:lstStyle>
          <a:p>
            <a:r>
              <a:rPr lang="de-DE" smtClean="0"/>
              <a:t>Titelmasterformat durch Klicken bearbeiten</a:t>
            </a:r>
            <a:endParaRPr lang="de-DE"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5715000"/>
          </a:xfrm>
          <a:solidFill>
            <a:srgbClr val="1F63AC"/>
          </a:solidFill>
        </p:spPr>
        <p:txBody>
          <a:bodyPr lIns="540000">
            <a:normAutofit/>
          </a:bodyPr>
          <a:lstStyle>
            <a:lvl1pPr algn="l">
              <a:defRPr sz="2800" cap="all" baseline="0">
                <a:solidFill>
                  <a:schemeClr val="bg1"/>
                </a:solidFill>
              </a:defRPr>
            </a:lvl1pPr>
          </a:lstStyle>
          <a:p>
            <a:r>
              <a:rPr lang="de-DE" smtClean="0"/>
              <a:t>Titelmasterformat durch Klicken bearbeiten</a:t>
            </a:r>
            <a:endParaRPr lang="de-DE"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3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5715000"/>
          </a:xfrm>
          <a:solidFill>
            <a:srgbClr val="DB291E"/>
          </a:solidFill>
        </p:spPr>
        <p:txBody>
          <a:bodyPr lIns="540000">
            <a:normAutofit/>
          </a:bodyPr>
          <a:lstStyle>
            <a:lvl1pPr algn="l">
              <a:defRPr sz="2800" cap="all" baseline="0">
                <a:solidFill>
                  <a:schemeClr val="bg1"/>
                </a:solidFill>
              </a:defRPr>
            </a:lvl1pPr>
          </a:lstStyle>
          <a:p>
            <a:r>
              <a:rPr lang="de-DE" smtClean="0"/>
              <a:t>Titelmasterformat durch Klicken bearbeiten</a:t>
            </a:r>
            <a:endParaRPr lang="de-DE"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4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5715000"/>
          </a:xfrm>
          <a:solidFill>
            <a:srgbClr val="F88600"/>
          </a:solidFill>
        </p:spPr>
        <p:txBody>
          <a:bodyPr lIns="540000">
            <a:normAutofit/>
          </a:bodyPr>
          <a:lstStyle>
            <a:lvl1pPr algn="l">
              <a:defRPr sz="2800" cap="all" baseline="0">
                <a:solidFill>
                  <a:schemeClr val="bg1"/>
                </a:solidFill>
              </a:defRPr>
            </a:lvl1pPr>
          </a:lstStyle>
          <a:p>
            <a:r>
              <a:rPr lang="de-DE" smtClean="0"/>
              <a:t>Titelmasterformat durch Klicken bearbeiten</a:t>
            </a:r>
            <a:endParaRPr lang="de-DE"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5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5715000"/>
          </a:xfrm>
          <a:solidFill>
            <a:srgbClr val="642565"/>
          </a:solidFill>
        </p:spPr>
        <p:txBody>
          <a:bodyPr lIns="540000">
            <a:normAutofit/>
          </a:bodyPr>
          <a:lstStyle>
            <a:lvl1pPr algn="l">
              <a:defRPr sz="2800" cap="all" baseline="0">
                <a:solidFill>
                  <a:schemeClr val="bg1"/>
                </a:solidFill>
              </a:defRPr>
            </a:lvl1pPr>
          </a:lstStyle>
          <a:p>
            <a:r>
              <a:rPr lang="de-DE" smtClean="0"/>
              <a:t>Titelmasterformat durch Klicken bearbeiten</a:t>
            </a:r>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22819"/>
            <a:ext cx="9144000" cy="960107"/>
          </a:xfrm>
          <a:solidFill>
            <a:srgbClr val="1F63AC"/>
          </a:solidFill>
        </p:spPr>
        <p:txBody>
          <a:bodyPr lIns="540000">
            <a:normAutofit/>
          </a:bodyPr>
          <a:lstStyle>
            <a:lvl1pPr algn="l">
              <a:defRPr sz="2400" cap="all" baseline="0">
                <a:solidFill>
                  <a:schemeClr val="bg1"/>
                </a:solidFill>
              </a:defRPr>
            </a:lvl1pPr>
          </a:lstStyle>
          <a:p>
            <a:r>
              <a:rPr lang="pl-PL" smtClean="0"/>
              <a:t>Kliknij, aby edytować styl</a:t>
            </a:r>
            <a:endParaRPr lang="de-DE" dirty="0"/>
          </a:p>
        </p:txBody>
      </p:sp>
      <p:sp>
        <p:nvSpPr>
          <p:cNvPr id="3" name="Inhaltsplatzhalter 2"/>
          <p:cNvSpPr>
            <a:spLocks noGrp="1"/>
          </p:cNvSpPr>
          <p:nvPr>
            <p:ph idx="1"/>
          </p:nvPr>
        </p:nvSpPr>
        <p:spPr/>
        <p:txBody>
          <a:bodyPr/>
          <a:lstStyle>
            <a:lvl1pPr>
              <a:buClr>
                <a:srgbClr val="1F63AC"/>
              </a:buClr>
              <a:buFont typeface="Wingdings" pitchFamily="2" charset="2"/>
              <a:buChar char="§"/>
              <a:defRPr sz="2400">
                <a:solidFill>
                  <a:srgbClr val="5A5B5E"/>
                </a:solidFill>
              </a:defRPr>
            </a:lvl1pPr>
            <a:lvl2pPr>
              <a:buClr>
                <a:srgbClr val="1F63AC"/>
              </a:buClr>
              <a:buFont typeface="Symbol" pitchFamily="18" charset="2"/>
              <a:buChar char="-"/>
              <a:defRPr sz="2000">
                <a:solidFill>
                  <a:srgbClr val="5A5B5E"/>
                </a:solidFill>
              </a:defRPr>
            </a:lvl2pPr>
            <a:lvl3pPr>
              <a:buClr>
                <a:srgbClr val="1F63AC"/>
              </a:buClr>
              <a:buFont typeface="Arial" pitchFamily="34" charset="0"/>
              <a:buChar char="•"/>
              <a:defRPr sz="1800">
                <a:solidFill>
                  <a:srgbClr val="5A5B5E"/>
                </a:solidFill>
              </a:defRPr>
            </a:lvl3pPr>
            <a:lvl4pPr>
              <a:buClr>
                <a:srgbClr val="1F63AC"/>
              </a:buClr>
              <a:buFont typeface="Wingdings" pitchFamily="2" charset="2"/>
              <a:buChar char="§"/>
              <a:defRPr sz="1600">
                <a:solidFill>
                  <a:srgbClr val="5A5B5E"/>
                </a:solidFill>
              </a:defRPr>
            </a:lvl4pPr>
            <a:lvl5pPr>
              <a:buClr>
                <a:srgbClr val="1F63AC"/>
              </a:buClr>
              <a:buFont typeface="Wingdings" pitchFamily="2" charset="2"/>
              <a:buChar char="§"/>
              <a:defRPr sz="1400">
                <a:solidFill>
                  <a:srgbClr val="5A5B5E"/>
                </a:solidFill>
              </a:defRPr>
            </a:lvl5pPr>
          </a:lstStyle>
          <a:p>
            <a:pPr lvl="0"/>
            <a:r>
              <a:rPr lang="pl-PL" smtClean="0"/>
              <a:t>Kliknij, aby edytować style wzorca tekstu</a:t>
            </a:r>
          </a:p>
          <a:p>
            <a:pPr lvl="1"/>
            <a:r>
              <a:rPr lang="pl-PL" smtClean="0"/>
              <a:t>Drugi poziom</a:t>
            </a:r>
          </a:p>
          <a:p>
            <a:pPr lvl="2"/>
            <a:r>
              <a:rPr lang="pl-PL" smtClean="0"/>
              <a:t>Trzeci poziom</a:t>
            </a:r>
          </a:p>
        </p:txBody>
      </p:sp>
      <p:sp>
        <p:nvSpPr>
          <p:cNvPr id="8"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dirty="0">
              <a:solidFill>
                <a:prstClr val="black">
                  <a:tint val="75000"/>
                </a:prstClr>
              </a:solidFill>
            </a:endParaRPr>
          </a:p>
        </p:txBody>
      </p:sp>
      <p:sp>
        <p:nvSpPr>
          <p:cNvPr id="9"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smtClean="0">
                <a:solidFill>
                  <a:prstClr val="black">
                    <a:tint val="75000"/>
                  </a:prstClr>
                </a:solidFill>
              </a:rPr>
              <a:t>Folie </a:t>
            </a:r>
            <a:fld id="{8883D699-66D4-485F-8E89-A84B4C2DAF2C}"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092950" y="5153103"/>
            <a:ext cx="1666874" cy="403908"/>
          </a:xfrm>
          <a:prstGeom prst="rect">
            <a:avLst/>
          </a:prstGeom>
          <a:noFill/>
          <a:ln w="9525">
            <a:noFill/>
            <a:miter lim="800000"/>
            <a:headEnd/>
            <a:tailEnd/>
          </a:ln>
        </p:spPr>
      </p:pic>
    </p:spTree>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6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5715000"/>
          </a:xfrm>
          <a:solidFill>
            <a:srgbClr val="5A5B5E"/>
          </a:solidFill>
        </p:spPr>
        <p:txBody>
          <a:bodyPr lIns="540000">
            <a:normAutofit/>
          </a:bodyPr>
          <a:lstStyle>
            <a:lvl1pPr algn="l">
              <a:defRPr sz="2800" cap="all" baseline="0">
                <a:solidFill>
                  <a:schemeClr val="bg1"/>
                </a:solidFill>
              </a:defRPr>
            </a:lvl1pPr>
          </a:lstStyle>
          <a:p>
            <a:r>
              <a:rPr lang="de-DE" smtClean="0"/>
              <a:t>Titelmasterformat durch Klicken bearbeiten</a:t>
            </a:r>
            <a:endParaRPr lang="de-DE"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1_Zwei Inhalte">
    <p:spTree>
      <p:nvGrpSpPr>
        <p:cNvPr id="1" name=""/>
        <p:cNvGrpSpPr/>
        <p:nvPr/>
      </p:nvGrpSpPr>
      <p:grpSpPr>
        <a:xfrm>
          <a:off x="0" y="0"/>
          <a:ext cx="0" cy="0"/>
          <a:chOff x="0" y="0"/>
          <a:chExt cx="0" cy="0"/>
        </a:xfrm>
      </p:grpSpPr>
      <p:sp>
        <p:nvSpPr>
          <p:cNvPr id="4" name="Titel 1"/>
          <p:cNvSpPr txBox="1">
            <a:spLocks/>
          </p:cNvSpPr>
          <p:nvPr userDrawn="1"/>
        </p:nvSpPr>
        <p:spPr>
          <a:xfrm>
            <a:off x="0" y="1"/>
            <a:ext cx="9144000" cy="937287"/>
          </a:xfrm>
          <a:prstGeom prst="rect">
            <a:avLst/>
          </a:prstGeom>
          <a:solidFill>
            <a:srgbClr val="642565"/>
          </a:solidFill>
        </p:spPr>
        <p:txBody>
          <a:bodyPr lIns="540000" anchor="ctr">
            <a:normAutofit/>
          </a:bodyPr>
          <a:lstStyle>
            <a:lvl1pPr algn="l" rtl="0" fontAlgn="base">
              <a:spcBef>
                <a:spcPct val="0"/>
              </a:spcBef>
              <a:spcAft>
                <a:spcPct val="0"/>
              </a:spcAft>
              <a:defRPr sz="2400" kern="1200" cap="all" baseline="0">
                <a:solidFill>
                  <a:schemeClr val="bg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r>
              <a:rPr lang="de-DE" dirty="0" smtClean="0"/>
              <a:t>Kontakt</a:t>
            </a:r>
            <a:endParaRPr lang="de-DE" dirty="0"/>
          </a:p>
        </p:txBody>
      </p:sp>
      <p:pic>
        <p:nvPicPr>
          <p:cNvPr id="5"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2950" y="5153103"/>
            <a:ext cx="1666874" cy="403908"/>
          </a:xfrm>
          <a:prstGeom prst="rect">
            <a:avLst/>
          </a:prstGeom>
          <a:noFill/>
          <a:ln w="9525">
            <a:noFill/>
            <a:miter lim="800000"/>
            <a:headEnd/>
            <a:tailEnd/>
          </a:ln>
        </p:spPr>
      </p:pic>
    </p:spTree>
    <p:extLst>
      <p:ext uri="{BB962C8B-B14F-4D97-AF65-F5344CB8AC3E}">
        <p14:creationId xmlns:p14="http://schemas.microsoft.com/office/powerpoint/2010/main" val="17538606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7_Benutzerdefiniertes Layout">
    <p:bg>
      <p:bgPr>
        <a:solidFill>
          <a:srgbClr val="642565"/>
        </a:solidFill>
        <a:effectLst/>
      </p:bgPr>
    </p:bg>
    <p:spTree>
      <p:nvGrpSpPr>
        <p:cNvPr id="1" name=""/>
        <p:cNvGrpSpPr/>
        <p:nvPr/>
      </p:nvGrpSpPr>
      <p:grpSpPr>
        <a:xfrm>
          <a:off x="0" y="0"/>
          <a:ext cx="0" cy="0"/>
          <a:chOff x="0" y="0"/>
          <a:chExt cx="0" cy="0"/>
        </a:xfrm>
      </p:grpSpPr>
      <p:sp>
        <p:nvSpPr>
          <p:cNvPr id="4" name="Textfeld 3"/>
          <p:cNvSpPr txBox="1"/>
          <p:nvPr userDrawn="1"/>
        </p:nvSpPr>
        <p:spPr>
          <a:xfrm>
            <a:off x="399020" y="697260"/>
            <a:ext cx="1851789" cy="369332"/>
          </a:xfrm>
          <a:prstGeom prst="rect">
            <a:avLst/>
          </a:prstGeom>
          <a:noFill/>
        </p:spPr>
        <p:txBody>
          <a:bodyPr wrap="none" rtlCol="0">
            <a:spAutoFit/>
          </a:bodyPr>
          <a:lstStyle/>
          <a:p>
            <a:r>
              <a:rPr lang="de-DE" dirty="0" smtClean="0"/>
              <a:t>schindhelm.com</a:t>
            </a:r>
            <a:endParaRPr lang="de-DE" dirty="0"/>
          </a:p>
        </p:txBody>
      </p:sp>
      <p:sp>
        <p:nvSpPr>
          <p:cNvPr id="5" name="Textfeld 4"/>
          <p:cNvSpPr txBox="1"/>
          <p:nvPr userDrawn="1"/>
        </p:nvSpPr>
        <p:spPr>
          <a:xfrm>
            <a:off x="395538" y="5280512"/>
            <a:ext cx="8532439" cy="169277"/>
          </a:xfrm>
          <a:prstGeom prst="rect">
            <a:avLst/>
          </a:prstGeom>
          <a:noFill/>
        </p:spPr>
        <p:txBody>
          <a:bodyPr wrap="square" rtlCol="0">
            <a:spAutoFit/>
          </a:bodyPr>
          <a:lstStyle/>
          <a:p>
            <a:pPr marL="0" indent="0">
              <a:buNone/>
            </a:pPr>
            <a:r>
              <a:rPr lang="de-AT" sz="500" dirty="0" smtClean="0">
                <a:solidFill>
                  <a:schemeClr val="accent1">
                    <a:lumMod val="20000"/>
                    <a:lumOff val="80000"/>
                  </a:schemeClr>
                </a:solidFill>
              </a:rPr>
              <a:t>© </a:t>
            </a:r>
            <a:r>
              <a:rPr lang="pl-PL" sz="500" b="0" dirty="0" smtClean="0"/>
              <a:t>Kancelaria Prawna Schampera, Dubis,</a:t>
            </a:r>
            <a:r>
              <a:rPr lang="de-DE" sz="500" b="0" dirty="0" smtClean="0"/>
              <a:t> </a:t>
            </a:r>
            <a:r>
              <a:rPr lang="pl-PL" sz="500" b="0" dirty="0" smtClean="0"/>
              <a:t>Zając I Wspólnicy sp.k.</a:t>
            </a:r>
            <a:r>
              <a:rPr lang="de-DE" sz="500" b="0" dirty="0" smtClean="0"/>
              <a:t> </a:t>
            </a:r>
            <a:r>
              <a:rPr lang="de-AT" sz="500" baseline="0" dirty="0" smtClean="0">
                <a:solidFill>
                  <a:schemeClr val="accent1">
                    <a:lumMod val="20000"/>
                    <a:lumOff val="80000"/>
                  </a:schemeClr>
                </a:solidFill>
              </a:rPr>
              <a:t>| </a:t>
            </a:r>
            <a:r>
              <a:rPr lang="pl-PL" sz="500" b="0" dirty="0" smtClean="0"/>
              <a:t>Kancelaria Prawna Schampera, Dubis,</a:t>
            </a:r>
            <a:r>
              <a:rPr lang="de-DE" sz="500" b="0" dirty="0" smtClean="0"/>
              <a:t> </a:t>
            </a:r>
            <a:r>
              <a:rPr lang="pl-PL" sz="500" b="0" dirty="0" smtClean="0"/>
              <a:t>Zając I Wspólnicy sp.k.</a:t>
            </a:r>
            <a:r>
              <a:rPr lang="de-DE" sz="500" b="0" dirty="0" smtClean="0"/>
              <a:t> </a:t>
            </a:r>
            <a:r>
              <a:rPr lang="de-AT" sz="500" baseline="0" dirty="0" smtClean="0">
                <a:solidFill>
                  <a:schemeClr val="accent1">
                    <a:lumMod val="20000"/>
                    <a:lumOff val="80000"/>
                  </a:schemeClr>
                </a:solidFill>
              </a:rPr>
              <a:t>(SDZLEGAL Schindhelm) ist Mitglied der SCWP Schindhelm Services SE, Allianz europäischer Wirtschaftskanzleien.</a:t>
            </a:r>
            <a:endParaRPr lang="de-DE" sz="500" dirty="0">
              <a:solidFill>
                <a:schemeClr val="accent1">
                  <a:lumMod val="20000"/>
                  <a:lumOff val="80000"/>
                </a:schemeClr>
              </a:solidFill>
            </a:endParaRPr>
          </a:p>
        </p:txBody>
      </p:sp>
      <p:sp>
        <p:nvSpPr>
          <p:cNvPr id="6" name="Textfeld 5"/>
          <p:cNvSpPr txBox="1"/>
          <p:nvPr userDrawn="1"/>
        </p:nvSpPr>
        <p:spPr>
          <a:xfrm>
            <a:off x="399019" y="1489349"/>
            <a:ext cx="1241045" cy="2790508"/>
          </a:xfrm>
          <a:prstGeom prst="rect">
            <a:avLst/>
          </a:prstGeom>
          <a:noFill/>
        </p:spPr>
        <p:txBody>
          <a:bodyPr wrap="none" rtlCol="0">
            <a:spAutoFit/>
          </a:bodyPr>
          <a:lstStyle/>
          <a:p>
            <a:pPr>
              <a:lnSpc>
                <a:spcPct val="100000"/>
              </a:lnSpc>
            </a:pPr>
            <a:r>
              <a:rPr lang="de-AT" sz="900" b="1" dirty="0" smtClean="0"/>
              <a:t>AUSTRIA</a:t>
            </a:r>
            <a:endParaRPr lang="de-AT" sz="600" b="1" dirty="0" smtClean="0"/>
          </a:p>
          <a:p>
            <a:pPr>
              <a:lnSpc>
                <a:spcPct val="100000"/>
              </a:lnSpc>
            </a:pPr>
            <a:endParaRPr lang="de-AT" sz="600" dirty="0" smtClean="0"/>
          </a:p>
          <a:p>
            <a:pPr>
              <a:lnSpc>
                <a:spcPct val="100000"/>
              </a:lnSpc>
              <a:spcAft>
                <a:spcPts val="300"/>
              </a:spcAft>
            </a:pPr>
            <a:r>
              <a:rPr lang="de-AT" sz="800" b="0" dirty="0" smtClean="0"/>
              <a:t>GRAZ</a:t>
            </a:r>
          </a:p>
          <a:p>
            <a:pPr marL="0" indent="0">
              <a:lnSpc>
                <a:spcPct val="100000"/>
              </a:lnSpc>
              <a:buNone/>
            </a:pPr>
            <a:r>
              <a:rPr lang="de-DE" sz="600" b="1" dirty="0" smtClean="0">
                <a:solidFill>
                  <a:schemeClr val="tx1"/>
                </a:solidFill>
              </a:rPr>
              <a:t>SCWP SCHINDHELM</a:t>
            </a:r>
          </a:p>
          <a:p>
            <a:pPr marL="0" indent="0">
              <a:lnSpc>
                <a:spcPct val="100000"/>
              </a:lnSpc>
              <a:buNone/>
            </a:pPr>
            <a:r>
              <a:rPr lang="sk-SK" sz="600" b="0" dirty="0" smtClean="0">
                <a:solidFill>
                  <a:schemeClr val="tx1"/>
                </a:solidFill>
              </a:rPr>
              <a:t>Saxinger, Chalupsky &amp; Partner</a:t>
            </a:r>
          </a:p>
          <a:p>
            <a:pPr marL="0" indent="0">
              <a:lnSpc>
                <a:spcPct val="100000"/>
              </a:lnSpc>
              <a:buNone/>
            </a:pPr>
            <a:r>
              <a:rPr lang="de-DE" sz="600" b="0" dirty="0" smtClean="0">
                <a:solidFill>
                  <a:schemeClr val="tx1"/>
                </a:solidFill>
              </a:rPr>
              <a:t>Rechtsanwälte GmbH</a:t>
            </a:r>
          </a:p>
          <a:p>
            <a:pPr marL="0" indent="0">
              <a:lnSpc>
                <a:spcPct val="100000"/>
              </a:lnSpc>
              <a:buNone/>
            </a:pPr>
            <a:r>
              <a:rPr lang="it-IT" sz="600" dirty="0" smtClean="0"/>
              <a:t>graz@scwp.com</a:t>
            </a:r>
          </a:p>
          <a:p>
            <a:pPr>
              <a:lnSpc>
                <a:spcPct val="100000"/>
              </a:lnSpc>
            </a:pPr>
            <a:endParaRPr lang="de-AT" sz="600" b="1" baseline="0" dirty="0" smtClean="0"/>
          </a:p>
          <a:p>
            <a:pPr>
              <a:lnSpc>
                <a:spcPct val="100000"/>
              </a:lnSpc>
              <a:spcAft>
                <a:spcPts val="200"/>
              </a:spcAft>
            </a:pPr>
            <a:r>
              <a:rPr lang="de-AT" sz="800" b="0" dirty="0" smtClean="0"/>
              <a:t>LINZ</a:t>
            </a:r>
          </a:p>
          <a:p>
            <a:pPr marL="0" indent="0">
              <a:lnSpc>
                <a:spcPct val="100000"/>
              </a:lnSpc>
              <a:buNone/>
            </a:pPr>
            <a:r>
              <a:rPr lang="de-DE" sz="600" b="1" dirty="0" smtClean="0"/>
              <a:t>SCWP SCHINDHELM</a:t>
            </a:r>
          </a:p>
          <a:p>
            <a:pPr marL="0" indent="0">
              <a:lnSpc>
                <a:spcPct val="100000"/>
              </a:lnSpc>
              <a:buNone/>
            </a:pPr>
            <a:r>
              <a:rPr lang="sk-SK" sz="600" b="0" dirty="0" smtClean="0"/>
              <a:t>Saxinger, Chalupsky &amp; Partner</a:t>
            </a:r>
          </a:p>
          <a:p>
            <a:pPr marL="0" indent="0">
              <a:lnSpc>
                <a:spcPct val="100000"/>
              </a:lnSpc>
              <a:buNone/>
            </a:pPr>
            <a:r>
              <a:rPr lang="de-DE" sz="600" b="0" dirty="0" smtClean="0"/>
              <a:t>Rechtsanwälte GmbH</a:t>
            </a:r>
          </a:p>
          <a:p>
            <a:pPr marL="0" indent="0">
              <a:lnSpc>
                <a:spcPct val="100000"/>
              </a:lnSpc>
              <a:buNone/>
            </a:pPr>
            <a:r>
              <a:rPr lang="pl-PL" sz="600" dirty="0" smtClean="0"/>
              <a:t>linz@scwp.com</a:t>
            </a:r>
          </a:p>
          <a:p>
            <a:pPr>
              <a:lnSpc>
                <a:spcPct val="100000"/>
              </a:lnSpc>
            </a:pPr>
            <a:endParaRPr lang="de-DE" sz="600" b="1" dirty="0" smtClean="0"/>
          </a:p>
          <a:p>
            <a:pPr>
              <a:lnSpc>
                <a:spcPct val="100000"/>
              </a:lnSpc>
              <a:spcAft>
                <a:spcPts val="300"/>
              </a:spcAft>
            </a:pPr>
            <a:r>
              <a:rPr lang="de-AT" sz="800" b="0" dirty="0" smtClean="0"/>
              <a:t>WELS</a:t>
            </a:r>
            <a:endParaRPr lang="de-DE" sz="800" b="1" dirty="0" smtClean="0"/>
          </a:p>
          <a:p>
            <a:pPr marL="0" indent="0">
              <a:lnSpc>
                <a:spcPct val="100000"/>
              </a:lnSpc>
              <a:buNone/>
            </a:pPr>
            <a:r>
              <a:rPr lang="de-DE" sz="600" b="1" dirty="0" smtClean="0"/>
              <a:t>SCWP SCHINDHELM</a:t>
            </a:r>
          </a:p>
          <a:p>
            <a:pPr marL="0" indent="0">
              <a:lnSpc>
                <a:spcPct val="100000"/>
              </a:lnSpc>
              <a:buNone/>
            </a:pPr>
            <a:r>
              <a:rPr lang="sk-SK" sz="600" b="0" dirty="0" smtClean="0"/>
              <a:t>Saxinger, Chalupsky &amp; Partner</a:t>
            </a:r>
          </a:p>
          <a:p>
            <a:pPr marL="0" indent="0">
              <a:lnSpc>
                <a:spcPct val="100000"/>
              </a:lnSpc>
              <a:buNone/>
            </a:pPr>
            <a:r>
              <a:rPr lang="de-DE" sz="600" b="0" dirty="0" smtClean="0"/>
              <a:t>Rechtsanwälte GmbH</a:t>
            </a:r>
          </a:p>
          <a:p>
            <a:pPr marL="0" indent="0">
              <a:lnSpc>
                <a:spcPct val="100000"/>
              </a:lnSpc>
              <a:buNone/>
            </a:pPr>
            <a:r>
              <a:rPr lang="pl-PL" sz="600" dirty="0" err="1" smtClean="0"/>
              <a:t>wels@scwp.com</a:t>
            </a:r>
            <a:endParaRPr lang="de-DE" sz="600" b="1" baseline="0" dirty="0" smtClean="0"/>
          </a:p>
          <a:p>
            <a:pPr>
              <a:lnSpc>
                <a:spcPct val="100000"/>
              </a:lnSpc>
            </a:pPr>
            <a:endParaRPr lang="de-DE" sz="600" b="1" baseline="0" dirty="0" smtClean="0"/>
          </a:p>
          <a:p>
            <a:pPr>
              <a:lnSpc>
                <a:spcPct val="100000"/>
              </a:lnSpc>
              <a:spcAft>
                <a:spcPts val="200"/>
              </a:spcAft>
            </a:pPr>
            <a:r>
              <a:rPr lang="de-AT" sz="800" b="0" dirty="0" smtClean="0"/>
              <a:t>WIEN</a:t>
            </a:r>
            <a:endParaRPr lang="de-DE" sz="800" b="1" baseline="0" dirty="0" smtClean="0"/>
          </a:p>
          <a:p>
            <a:pPr marL="0" indent="0">
              <a:lnSpc>
                <a:spcPct val="100000"/>
              </a:lnSpc>
              <a:buNone/>
            </a:pPr>
            <a:r>
              <a:rPr lang="de-DE" sz="600" b="1" dirty="0" smtClean="0"/>
              <a:t>SCWP SCHINDHELM</a:t>
            </a:r>
          </a:p>
          <a:p>
            <a:pPr marL="0" indent="0">
              <a:lnSpc>
                <a:spcPct val="100000"/>
              </a:lnSpc>
              <a:buNone/>
            </a:pPr>
            <a:r>
              <a:rPr lang="sk-SK" sz="600" b="0" dirty="0" smtClean="0"/>
              <a:t>Saxinger, Chalupsky &amp; Partner</a:t>
            </a:r>
          </a:p>
          <a:p>
            <a:pPr marL="0" indent="0">
              <a:lnSpc>
                <a:spcPct val="100000"/>
              </a:lnSpc>
              <a:buNone/>
            </a:pPr>
            <a:r>
              <a:rPr lang="de-DE" sz="600" b="0" dirty="0" smtClean="0"/>
              <a:t>Rechtsanwälte GmbH</a:t>
            </a:r>
          </a:p>
          <a:p>
            <a:pPr marL="0" indent="0">
              <a:lnSpc>
                <a:spcPct val="100000"/>
              </a:lnSpc>
              <a:buNone/>
            </a:pPr>
            <a:r>
              <a:rPr lang="pl-PL" sz="600" dirty="0" smtClean="0"/>
              <a:t>wien@scwp.com</a:t>
            </a:r>
          </a:p>
          <a:p>
            <a:pPr marL="0" indent="0">
              <a:lnSpc>
                <a:spcPct val="100000"/>
              </a:lnSpc>
              <a:buNone/>
            </a:pPr>
            <a:endParaRPr lang="pl-PL" sz="600" dirty="0" smtClean="0"/>
          </a:p>
        </p:txBody>
      </p:sp>
      <p:sp>
        <p:nvSpPr>
          <p:cNvPr id="7" name="Textfeld 6"/>
          <p:cNvSpPr txBox="1"/>
          <p:nvPr userDrawn="1"/>
        </p:nvSpPr>
        <p:spPr>
          <a:xfrm>
            <a:off x="1907705" y="1489349"/>
            <a:ext cx="1707519" cy="3093154"/>
          </a:xfrm>
          <a:prstGeom prst="rect">
            <a:avLst/>
          </a:prstGeom>
          <a:noFill/>
        </p:spPr>
        <p:txBody>
          <a:bodyPr wrap="none" rtlCol="0">
            <a:spAutoFit/>
          </a:bodyPr>
          <a:lstStyle/>
          <a:p>
            <a:r>
              <a:rPr lang="de-AT" sz="900" b="1" dirty="0" smtClean="0"/>
              <a:t>BELGIUM</a:t>
            </a:r>
            <a:endParaRPr lang="de-AT" sz="600" dirty="0" smtClean="0"/>
          </a:p>
          <a:p>
            <a:endParaRPr lang="de-AT" sz="600" b="1" dirty="0" smtClean="0"/>
          </a:p>
          <a:p>
            <a:pPr>
              <a:spcAft>
                <a:spcPts val="300"/>
              </a:spcAft>
            </a:pPr>
            <a:r>
              <a:rPr lang="de-AT" sz="800" b="0" dirty="0" smtClean="0"/>
              <a:t>BRÜSSEL</a:t>
            </a:r>
            <a:endParaRPr lang="de-AT" sz="800" dirty="0" smtClean="0"/>
          </a:p>
          <a:p>
            <a:pPr marL="0" indent="0">
              <a:buNone/>
            </a:pPr>
            <a:r>
              <a:rPr lang="de-DE" sz="600" b="1" dirty="0" smtClean="0"/>
              <a:t>SCWP SCHINDHELM</a:t>
            </a:r>
          </a:p>
          <a:p>
            <a:pPr marL="0" indent="0">
              <a:buNone/>
            </a:pPr>
            <a:r>
              <a:rPr lang="sk-SK" sz="600" b="0" dirty="0" smtClean="0"/>
              <a:t>Saxinger, Chalupsky &amp; Partner</a:t>
            </a:r>
          </a:p>
          <a:p>
            <a:pPr marL="0" indent="0">
              <a:buNone/>
            </a:pPr>
            <a:r>
              <a:rPr lang="de-DE" sz="600" b="0" dirty="0" smtClean="0"/>
              <a:t>Rechtsanwälte GmbH</a:t>
            </a:r>
          </a:p>
          <a:p>
            <a:pPr marL="0" indent="0">
              <a:buNone/>
            </a:pPr>
            <a:r>
              <a:rPr lang="pl-PL" sz="600" dirty="0" err="1" smtClean="0"/>
              <a:t>brussels@scwp.com</a:t>
            </a:r>
            <a:r>
              <a:rPr lang="de-AT" sz="600" baseline="0" dirty="0" smtClean="0"/>
              <a:t/>
            </a:r>
            <a:br>
              <a:rPr lang="de-AT" sz="600" baseline="0" dirty="0" smtClean="0"/>
            </a:br>
            <a:endParaRPr lang="de-AT" sz="600" baseline="0" dirty="0" smtClean="0"/>
          </a:p>
          <a:p>
            <a:endParaRPr lang="de-AT" sz="600" baseline="0" dirty="0" smtClean="0"/>
          </a:p>
          <a:p>
            <a:r>
              <a:rPr lang="de-AT" sz="900" b="1" baseline="0" dirty="0" smtClean="0"/>
              <a:t>BULGARIA</a:t>
            </a:r>
            <a:endParaRPr lang="de-AT" sz="600" b="1" baseline="0" dirty="0" smtClean="0"/>
          </a:p>
          <a:p>
            <a:endParaRPr lang="de-AT" sz="600" b="1" baseline="0" dirty="0" smtClean="0"/>
          </a:p>
          <a:p>
            <a:pPr>
              <a:spcAft>
                <a:spcPts val="300"/>
              </a:spcAft>
            </a:pPr>
            <a:r>
              <a:rPr lang="de-AT" sz="800" b="0" baseline="0" dirty="0" smtClean="0"/>
              <a:t>BURGAS</a:t>
            </a:r>
            <a:endParaRPr lang="de-AT" sz="600" b="0" baseline="0" dirty="0" smtClean="0"/>
          </a:p>
          <a:p>
            <a:pPr marL="0" indent="0">
              <a:buNone/>
            </a:pPr>
            <a:r>
              <a:rPr lang="de-DE" sz="600" b="1" dirty="0" smtClean="0"/>
              <a:t>NOBLEX SCHINDHELM</a:t>
            </a:r>
          </a:p>
          <a:p>
            <a:pPr marL="0" indent="0">
              <a:buNone/>
            </a:pPr>
            <a:r>
              <a:rPr lang="pl-PL" sz="600" b="0" dirty="0" smtClean="0"/>
              <a:t>NOBLEX Ltd. - Law &amp; Business Consulting</a:t>
            </a:r>
          </a:p>
          <a:p>
            <a:pPr marL="0" indent="0">
              <a:buNone/>
            </a:pPr>
            <a:r>
              <a:rPr lang="fr-FR" sz="600" dirty="0" smtClean="0"/>
              <a:t>bourgas@noblexgroup.com</a:t>
            </a:r>
          </a:p>
          <a:p>
            <a:endParaRPr lang="de-DE" sz="600" b="1" dirty="0" smtClean="0"/>
          </a:p>
          <a:p>
            <a:pPr>
              <a:spcAft>
                <a:spcPts val="300"/>
              </a:spcAft>
            </a:pPr>
            <a:r>
              <a:rPr lang="de-AT" sz="800" b="0" baseline="0" dirty="0" smtClean="0"/>
              <a:t>SOFIA</a:t>
            </a:r>
            <a:endParaRPr lang="de-DE" sz="600" b="1" dirty="0" smtClean="0"/>
          </a:p>
          <a:p>
            <a:pPr marL="0" indent="0">
              <a:buNone/>
            </a:pPr>
            <a:r>
              <a:rPr lang="de-DE" sz="600" b="1" dirty="0" smtClean="0"/>
              <a:t>NOBLEX SCHINDHELM</a:t>
            </a:r>
          </a:p>
          <a:p>
            <a:pPr marL="0" indent="0">
              <a:buNone/>
            </a:pPr>
            <a:r>
              <a:rPr lang="pl-PL" sz="600" b="0" dirty="0" smtClean="0"/>
              <a:t>NOBLEX Ltd. - Law &amp; Business Consulting</a:t>
            </a:r>
          </a:p>
          <a:p>
            <a:pPr marL="0" indent="0">
              <a:buNone/>
            </a:pPr>
            <a:r>
              <a:rPr lang="en-US" sz="600" dirty="0" err="1" smtClean="0"/>
              <a:t>sofia@noblexgroup.com</a:t>
            </a:r>
            <a:endParaRPr lang="de-DE" sz="600" b="0" dirty="0" smtClean="0"/>
          </a:p>
          <a:p>
            <a:endParaRPr lang="de-DE" sz="600" b="0" dirty="0" smtClean="0"/>
          </a:p>
          <a:p>
            <a:endParaRPr lang="de-DE" sz="600" b="0" dirty="0" smtClean="0"/>
          </a:p>
          <a:p>
            <a:r>
              <a:rPr lang="de-AT" sz="900" b="1" dirty="0" smtClean="0"/>
              <a:t>CHINA</a:t>
            </a:r>
          </a:p>
          <a:p>
            <a:endParaRPr lang="de-AT" sz="600" dirty="0" smtClean="0"/>
          </a:p>
          <a:p>
            <a:pPr>
              <a:spcAft>
                <a:spcPts val="300"/>
              </a:spcAft>
            </a:pPr>
            <a:r>
              <a:rPr lang="de-AT" sz="800" dirty="0" smtClean="0"/>
              <a:t>SHANGHAI</a:t>
            </a:r>
            <a:endParaRPr lang="de-AT" sz="600" dirty="0" smtClean="0"/>
          </a:p>
          <a:p>
            <a:pPr marL="0" indent="0">
              <a:buNone/>
            </a:pPr>
            <a:r>
              <a:rPr lang="de-DE" sz="600" b="1" dirty="0" smtClean="0"/>
              <a:t>SCHINDHELM</a:t>
            </a:r>
          </a:p>
          <a:p>
            <a:pPr marL="0" indent="0">
              <a:buNone/>
            </a:pPr>
            <a:r>
              <a:rPr lang="de-DE" sz="600" b="0" dirty="0" smtClean="0"/>
              <a:t>Schindhelm Rechtsanwaltsgesellschaft mbH</a:t>
            </a:r>
          </a:p>
          <a:p>
            <a:pPr marL="0" indent="0">
              <a:buNone/>
            </a:pPr>
            <a:r>
              <a:rPr lang="de-DE" sz="600" dirty="0" err="1" smtClean="0"/>
              <a:t>shanghai@schindhelm.com</a:t>
            </a:r>
            <a:endParaRPr lang="de-DE" sz="600" dirty="0" smtClean="0"/>
          </a:p>
        </p:txBody>
      </p:sp>
      <p:sp>
        <p:nvSpPr>
          <p:cNvPr id="8" name="Textfeld 7"/>
          <p:cNvSpPr txBox="1"/>
          <p:nvPr userDrawn="1"/>
        </p:nvSpPr>
        <p:spPr>
          <a:xfrm>
            <a:off x="3707905" y="1489348"/>
            <a:ext cx="1707519" cy="2849498"/>
          </a:xfrm>
          <a:prstGeom prst="rect">
            <a:avLst/>
          </a:prstGeom>
          <a:noFill/>
        </p:spPr>
        <p:txBody>
          <a:bodyPr wrap="none" rtlCol="0">
            <a:spAutoFit/>
          </a:bodyPr>
          <a:lstStyle/>
          <a:p>
            <a:r>
              <a:rPr lang="de-AT" sz="900" b="1" baseline="0" dirty="0" smtClean="0"/>
              <a:t>CZECH REPUBLIC</a:t>
            </a:r>
          </a:p>
          <a:p>
            <a:endParaRPr lang="de-AT" sz="600" b="1" baseline="0" dirty="0" smtClean="0"/>
          </a:p>
          <a:p>
            <a:pPr>
              <a:spcAft>
                <a:spcPts val="300"/>
              </a:spcAft>
            </a:pPr>
            <a:r>
              <a:rPr lang="de-AT" sz="800" b="0" baseline="0" dirty="0" smtClean="0"/>
              <a:t>PILSEN</a:t>
            </a:r>
            <a:endParaRPr lang="de-AT" sz="600" b="0" baseline="0" dirty="0" smtClean="0"/>
          </a:p>
          <a:p>
            <a:pPr marL="0" indent="0">
              <a:buNone/>
            </a:pPr>
            <a:r>
              <a:rPr lang="de-DE" sz="600" b="1" dirty="0" smtClean="0"/>
              <a:t>SCWP SCHINDHELM</a:t>
            </a:r>
          </a:p>
          <a:p>
            <a:pPr marL="0" indent="0">
              <a:buNone/>
            </a:pPr>
            <a:r>
              <a:rPr lang="sk-SK" sz="600" b="0" dirty="0" smtClean="0"/>
              <a:t>Saxinger, Chalupsky &amp; Partner v.o.s</a:t>
            </a:r>
          </a:p>
          <a:p>
            <a:pPr marL="0" indent="0">
              <a:buNone/>
            </a:pPr>
            <a:r>
              <a:rPr lang="cs-CZ" sz="600" b="0" dirty="0" smtClean="0"/>
              <a:t>advokátní kancelář</a:t>
            </a:r>
          </a:p>
          <a:p>
            <a:pPr marL="0" indent="0">
              <a:buNone/>
            </a:pPr>
            <a:r>
              <a:rPr lang="pl-PL" sz="600" dirty="0" smtClean="0"/>
              <a:t>plzen@scwp.com</a:t>
            </a:r>
          </a:p>
          <a:p>
            <a:endParaRPr lang="de-DE" sz="600" b="1" dirty="0" smtClean="0"/>
          </a:p>
          <a:p>
            <a:pPr>
              <a:spcAft>
                <a:spcPts val="200"/>
              </a:spcAft>
            </a:pPr>
            <a:r>
              <a:rPr lang="de-DE" sz="800" b="0" dirty="0" smtClean="0"/>
              <a:t>PRAG</a:t>
            </a:r>
            <a:endParaRPr lang="de-DE" sz="600" b="0" dirty="0" smtClean="0"/>
          </a:p>
          <a:p>
            <a:pPr marL="0" indent="0">
              <a:buNone/>
            </a:pPr>
            <a:r>
              <a:rPr lang="de-DE" sz="600" b="1" dirty="0" smtClean="0"/>
              <a:t>SCWP SCHINDHELM</a:t>
            </a:r>
          </a:p>
          <a:p>
            <a:pPr marL="0" indent="0">
              <a:buNone/>
            </a:pPr>
            <a:r>
              <a:rPr lang="sk-SK" sz="600" b="0" dirty="0" smtClean="0"/>
              <a:t>Saxinger, Chalupsky &amp; Partner v.o.s</a:t>
            </a:r>
          </a:p>
          <a:p>
            <a:pPr marL="0" indent="0">
              <a:buNone/>
            </a:pPr>
            <a:r>
              <a:rPr lang="cs-CZ" sz="600" b="0" dirty="0" smtClean="0"/>
              <a:t>advokátní kancelář</a:t>
            </a:r>
          </a:p>
          <a:p>
            <a:pPr marL="0" indent="0">
              <a:buNone/>
            </a:pPr>
            <a:r>
              <a:rPr lang="pl-PL" sz="600" dirty="0" err="1" smtClean="0"/>
              <a:t>praha@scwp.com</a:t>
            </a:r>
            <a:endParaRPr lang="de-DE" sz="600" b="0" dirty="0" smtClean="0"/>
          </a:p>
          <a:p>
            <a:endParaRPr lang="de-DE" sz="600" b="1" baseline="0" dirty="0" smtClean="0"/>
          </a:p>
          <a:p>
            <a:endParaRPr lang="de-DE" sz="600" b="1" baseline="0" dirty="0" smtClean="0"/>
          </a:p>
          <a:p>
            <a:r>
              <a:rPr lang="de-AT" sz="900" b="1" baseline="0" dirty="0" smtClean="0"/>
              <a:t>GERMANY</a:t>
            </a:r>
            <a:endParaRPr lang="de-AT" sz="600" b="1" baseline="0" dirty="0" smtClean="0"/>
          </a:p>
          <a:p>
            <a:endParaRPr lang="de-AT" sz="600" b="1" baseline="0" dirty="0" smtClean="0"/>
          </a:p>
          <a:p>
            <a:pPr>
              <a:spcAft>
                <a:spcPts val="300"/>
              </a:spcAft>
            </a:pPr>
            <a:r>
              <a:rPr lang="de-AT" sz="800" b="0" baseline="0" dirty="0" smtClean="0"/>
              <a:t>HANNOVER</a:t>
            </a:r>
            <a:endParaRPr lang="de-AT" sz="600" b="0" baseline="0" dirty="0" smtClean="0"/>
          </a:p>
          <a:p>
            <a:pPr marL="0" indent="0">
              <a:buNone/>
            </a:pPr>
            <a:r>
              <a:rPr lang="de-DE" sz="600" b="1" dirty="0" smtClean="0"/>
              <a:t>SCHINDHELM</a:t>
            </a:r>
          </a:p>
          <a:p>
            <a:pPr marL="0" indent="0">
              <a:buNone/>
            </a:pPr>
            <a:r>
              <a:rPr lang="de-DE" sz="600" b="0" dirty="0" smtClean="0"/>
              <a:t>Schindhelm Rechtsanwaltsgesellschaft mbH</a:t>
            </a:r>
          </a:p>
          <a:p>
            <a:pPr marL="0" indent="0">
              <a:buNone/>
            </a:pPr>
            <a:r>
              <a:rPr lang="it-IT" sz="600" dirty="0" err="1" smtClean="0"/>
              <a:t>hannover@schindhelm.com</a:t>
            </a:r>
            <a:endParaRPr lang="it-IT" sz="600" dirty="0" smtClean="0"/>
          </a:p>
          <a:p>
            <a:endParaRPr lang="de-AT" sz="600" b="0" dirty="0" smtClean="0"/>
          </a:p>
          <a:p>
            <a:pPr>
              <a:spcAft>
                <a:spcPts val="300"/>
              </a:spcAft>
            </a:pPr>
            <a:r>
              <a:rPr lang="de-AT" sz="800" b="0" baseline="0" dirty="0" smtClean="0"/>
              <a:t>OSNABRÜCK</a:t>
            </a:r>
            <a:endParaRPr lang="de-AT" sz="600" b="0" baseline="0" dirty="0" smtClean="0"/>
          </a:p>
          <a:p>
            <a:pPr marL="0" indent="0">
              <a:buNone/>
            </a:pPr>
            <a:r>
              <a:rPr lang="de-DE" sz="600" b="1" dirty="0" smtClean="0"/>
              <a:t>SCHINDHELM</a:t>
            </a:r>
          </a:p>
          <a:p>
            <a:pPr marL="0" indent="0">
              <a:buNone/>
            </a:pPr>
            <a:r>
              <a:rPr lang="de-DE" sz="600" b="0" dirty="0" smtClean="0"/>
              <a:t>Schindhelm Rechtsanwaltsgesellschaft</a:t>
            </a:r>
            <a:r>
              <a:rPr lang="de-DE" sz="600" b="0" baseline="0" dirty="0" smtClean="0"/>
              <a:t> </a:t>
            </a:r>
            <a:r>
              <a:rPr lang="de-DE" sz="600" b="0" dirty="0" smtClean="0"/>
              <a:t>mbH</a:t>
            </a:r>
          </a:p>
          <a:p>
            <a:pPr marL="0" indent="0">
              <a:buNone/>
            </a:pPr>
            <a:r>
              <a:rPr lang="de-DE" sz="600" dirty="0" err="1" smtClean="0"/>
              <a:t>osnabrueck@schindhelm.com</a:t>
            </a:r>
            <a:endParaRPr lang="de-DE" sz="600" dirty="0" smtClean="0"/>
          </a:p>
        </p:txBody>
      </p:sp>
      <p:sp>
        <p:nvSpPr>
          <p:cNvPr id="9" name="Textfeld 8"/>
          <p:cNvSpPr txBox="1"/>
          <p:nvPr userDrawn="1"/>
        </p:nvSpPr>
        <p:spPr>
          <a:xfrm>
            <a:off x="5658084" y="1489349"/>
            <a:ext cx="1513556" cy="2423740"/>
          </a:xfrm>
          <a:prstGeom prst="rect">
            <a:avLst/>
          </a:prstGeom>
          <a:noFill/>
        </p:spPr>
        <p:txBody>
          <a:bodyPr wrap="none" rtlCol="0">
            <a:spAutoFit/>
          </a:bodyPr>
          <a:lstStyle/>
          <a:p>
            <a:r>
              <a:rPr lang="de-AT" sz="900" b="1" dirty="0" smtClean="0"/>
              <a:t>HUNGARY</a:t>
            </a:r>
            <a:endParaRPr lang="de-AT" sz="600" b="1" dirty="0" smtClean="0"/>
          </a:p>
          <a:p>
            <a:endParaRPr lang="de-AT" sz="600" dirty="0" smtClean="0"/>
          </a:p>
          <a:p>
            <a:pPr>
              <a:spcAft>
                <a:spcPts val="300"/>
              </a:spcAft>
            </a:pPr>
            <a:r>
              <a:rPr lang="de-AT" sz="800" dirty="0" smtClean="0"/>
              <a:t>BUDAPEST</a:t>
            </a:r>
            <a:endParaRPr lang="de-AT" sz="600" dirty="0" smtClean="0"/>
          </a:p>
          <a:p>
            <a:pPr marL="0" indent="0">
              <a:buNone/>
            </a:pPr>
            <a:r>
              <a:rPr lang="de-DE" sz="600" b="1" dirty="0" smtClean="0"/>
              <a:t>SCWP SCHINDHELM</a:t>
            </a:r>
          </a:p>
          <a:p>
            <a:pPr marL="0" indent="0">
              <a:buNone/>
            </a:pPr>
            <a:r>
              <a:rPr lang="hu-HU" sz="600" b="0" dirty="0" smtClean="0"/>
              <a:t>Zimányi &amp; Fakó Rechtsanwälte</a:t>
            </a:r>
          </a:p>
          <a:p>
            <a:pPr marL="0" indent="0">
              <a:buNone/>
            </a:pPr>
            <a:r>
              <a:rPr lang="pl-PL" sz="600" dirty="0" smtClean="0"/>
              <a:t>budapest@scwp.hu</a:t>
            </a:r>
          </a:p>
          <a:p>
            <a:pPr marL="0" indent="0">
              <a:buNone/>
            </a:pPr>
            <a:endParaRPr lang="de-AT" sz="600" baseline="0" dirty="0" smtClean="0"/>
          </a:p>
          <a:p>
            <a:endParaRPr lang="de-AT" sz="600" baseline="0" dirty="0" smtClean="0"/>
          </a:p>
          <a:p>
            <a:r>
              <a:rPr lang="de-AT" sz="900" b="1" baseline="0" dirty="0" smtClean="0"/>
              <a:t>POLAND</a:t>
            </a:r>
            <a:endParaRPr lang="de-AT" sz="600" b="1" baseline="0" dirty="0" smtClean="0"/>
          </a:p>
          <a:p>
            <a:endParaRPr lang="de-AT" sz="600" b="1" baseline="0" dirty="0" smtClean="0"/>
          </a:p>
          <a:p>
            <a:pPr>
              <a:spcAft>
                <a:spcPts val="300"/>
              </a:spcAft>
            </a:pPr>
            <a:r>
              <a:rPr lang="de-AT" sz="800" b="0" baseline="0" dirty="0" smtClean="0"/>
              <a:t>BRESLAU</a:t>
            </a:r>
            <a:endParaRPr lang="de-AT" sz="600" b="0" baseline="0" dirty="0" smtClean="0"/>
          </a:p>
          <a:p>
            <a:pPr marL="0" indent="0">
              <a:buNone/>
            </a:pPr>
            <a:r>
              <a:rPr lang="de-DE" sz="600" b="1" dirty="0" smtClean="0"/>
              <a:t>SDZLEGAL SCHINDHELM</a:t>
            </a:r>
          </a:p>
          <a:p>
            <a:pPr marL="0" indent="0">
              <a:buNone/>
            </a:pPr>
            <a:r>
              <a:rPr lang="pl-PL" sz="600" b="0" dirty="0" smtClean="0"/>
              <a:t>Kancelaria Prawna </a:t>
            </a:r>
            <a:r>
              <a:rPr lang="pl-PL" sz="600" b="0" dirty="0" err="1" smtClean="0"/>
              <a:t>Schampera</a:t>
            </a:r>
            <a:r>
              <a:rPr lang="pl-PL" sz="600" b="0" dirty="0" smtClean="0"/>
              <a:t>, </a:t>
            </a:r>
            <a:r>
              <a:rPr lang="pl-PL" sz="600" b="0" dirty="0" err="1" smtClean="0"/>
              <a:t>Dubis</a:t>
            </a:r>
            <a:r>
              <a:rPr lang="pl-PL" sz="600" b="0" dirty="0" smtClean="0"/>
              <a:t>,</a:t>
            </a:r>
          </a:p>
          <a:p>
            <a:pPr marL="0" indent="0">
              <a:buNone/>
            </a:pPr>
            <a:r>
              <a:rPr lang="pl-PL" sz="600" b="0" dirty="0" smtClean="0"/>
              <a:t>Zając I Wspólnicy </a:t>
            </a:r>
            <a:r>
              <a:rPr lang="pl-PL" sz="600" b="0" dirty="0" err="1" smtClean="0"/>
              <a:t>sp.k</a:t>
            </a:r>
            <a:r>
              <a:rPr lang="pl-PL" sz="600" b="0" dirty="0" smtClean="0"/>
              <a:t>.</a:t>
            </a:r>
          </a:p>
          <a:p>
            <a:pPr marL="0" indent="0">
              <a:buNone/>
            </a:pPr>
            <a:r>
              <a:rPr lang="pl-PL" sz="600" dirty="0" smtClean="0"/>
              <a:t>wroclaw@sdzlegal.pl</a:t>
            </a:r>
          </a:p>
          <a:p>
            <a:endParaRPr lang="de-DE" sz="600" b="1" dirty="0" smtClean="0"/>
          </a:p>
          <a:p>
            <a:pPr>
              <a:spcAft>
                <a:spcPts val="300"/>
              </a:spcAft>
            </a:pPr>
            <a:r>
              <a:rPr lang="de-DE" sz="800" b="0" dirty="0" smtClean="0"/>
              <a:t>WARSCHAU</a:t>
            </a:r>
            <a:endParaRPr lang="de-DE" sz="600" b="0" dirty="0" smtClean="0"/>
          </a:p>
          <a:p>
            <a:pPr marL="0" indent="0">
              <a:buNone/>
            </a:pPr>
            <a:r>
              <a:rPr lang="de-DE" sz="600" b="1" dirty="0" smtClean="0"/>
              <a:t>SDZLEGAL SCHINDHELM</a:t>
            </a:r>
          </a:p>
          <a:p>
            <a:pPr marL="0" indent="0">
              <a:buNone/>
            </a:pPr>
            <a:r>
              <a:rPr lang="pl-PL" sz="600" b="0" dirty="0" smtClean="0"/>
              <a:t>Kancelaria Prawna </a:t>
            </a:r>
            <a:r>
              <a:rPr lang="pl-PL" sz="600" b="0" dirty="0" err="1" smtClean="0"/>
              <a:t>Schampera</a:t>
            </a:r>
            <a:r>
              <a:rPr lang="pl-PL" sz="600" b="0" dirty="0" smtClean="0"/>
              <a:t>, </a:t>
            </a:r>
            <a:r>
              <a:rPr lang="pl-PL" sz="600" b="0" dirty="0" err="1" smtClean="0"/>
              <a:t>Dubis</a:t>
            </a:r>
            <a:r>
              <a:rPr lang="pl-PL" sz="600" b="0" dirty="0" smtClean="0"/>
              <a:t>,</a:t>
            </a:r>
          </a:p>
          <a:p>
            <a:pPr marL="0" indent="0">
              <a:buNone/>
            </a:pPr>
            <a:r>
              <a:rPr lang="pl-PL" sz="600" b="0" dirty="0" smtClean="0"/>
              <a:t>Zając I Wspólnicy </a:t>
            </a:r>
            <a:r>
              <a:rPr lang="pl-PL" sz="600" b="0" dirty="0" err="1" smtClean="0"/>
              <a:t>sp.k</a:t>
            </a:r>
            <a:r>
              <a:rPr lang="pl-PL" sz="600" b="0" dirty="0" smtClean="0"/>
              <a:t>.</a:t>
            </a:r>
          </a:p>
          <a:p>
            <a:pPr marL="0" indent="0">
              <a:buNone/>
            </a:pPr>
            <a:r>
              <a:rPr lang="pl-PL" sz="600" dirty="0" smtClean="0"/>
              <a:t>warszawa@sdzlegal.pl</a:t>
            </a:r>
          </a:p>
          <a:p>
            <a:endParaRPr lang="de-DE" sz="600" b="1" baseline="0" dirty="0" smtClean="0"/>
          </a:p>
        </p:txBody>
      </p:sp>
      <p:sp>
        <p:nvSpPr>
          <p:cNvPr id="10" name="Textfeld 9"/>
          <p:cNvSpPr txBox="1"/>
          <p:nvPr userDrawn="1"/>
        </p:nvSpPr>
        <p:spPr>
          <a:xfrm>
            <a:off x="7441806" y="1489349"/>
            <a:ext cx="1460656" cy="2457083"/>
          </a:xfrm>
          <a:prstGeom prst="rect">
            <a:avLst/>
          </a:prstGeom>
          <a:noFill/>
        </p:spPr>
        <p:txBody>
          <a:bodyPr wrap="none" rtlCol="0">
            <a:spAutoFit/>
          </a:bodyPr>
          <a:lstStyle/>
          <a:p>
            <a:r>
              <a:rPr lang="de-AT" sz="900" b="1" dirty="0" smtClean="0"/>
              <a:t>ROMANIA</a:t>
            </a:r>
            <a:endParaRPr lang="de-AT" sz="600" b="1" dirty="0" smtClean="0"/>
          </a:p>
          <a:p>
            <a:endParaRPr lang="de-AT" sz="600" dirty="0" smtClean="0"/>
          </a:p>
          <a:p>
            <a:pPr>
              <a:spcAft>
                <a:spcPts val="300"/>
              </a:spcAft>
            </a:pPr>
            <a:r>
              <a:rPr lang="de-AT" sz="800" dirty="0" smtClean="0"/>
              <a:t>BUKAREST</a:t>
            </a:r>
            <a:endParaRPr lang="de-AT" sz="600" dirty="0" smtClean="0"/>
          </a:p>
          <a:p>
            <a:pPr marL="0" indent="0">
              <a:buNone/>
            </a:pPr>
            <a:r>
              <a:rPr lang="de-DE" sz="600" b="1" dirty="0" smtClean="0"/>
              <a:t>SCHINDHELM</a:t>
            </a:r>
          </a:p>
          <a:p>
            <a:pPr marL="0" indent="0">
              <a:buNone/>
            </a:pPr>
            <a:r>
              <a:rPr lang="fi-FI" sz="600" b="0" dirty="0" err="1" smtClean="0"/>
              <a:t>Schindhelm</a:t>
            </a:r>
            <a:r>
              <a:rPr lang="fi-FI" sz="600" b="0" dirty="0" smtClean="0"/>
              <a:t> &amp; </a:t>
            </a:r>
            <a:r>
              <a:rPr lang="fi-FI" sz="600" b="0" dirty="0" err="1" smtClean="0"/>
              <a:t>Asociatii</a:t>
            </a:r>
            <a:r>
              <a:rPr lang="fi-FI" sz="600" b="0" dirty="0" smtClean="0"/>
              <a:t> S.C.A.</a:t>
            </a:r>
          </a:p>
          <a:p>
            <a:pPr marL="0" indent="0">
              <a:buNone/>
            </a:pPr>
            <a:r>
              <a:rPr lang="de-DE" sz="600" dirty="0" err="1" smtClean="0"/>
              <a:t>bukarest@schindhelm.com</a:t>
            </a:r>
            <a:r>
              <a:rPr lang="de-AT" sz="600" baseline="0" dirty="0" smtClean="0"/>
              <a:t/>
            </a:r>
            <a:br>
              <a:rPr lang="de-AT" sz="600" baseline="0" dirty="0" smtClean="0"/>
            </a:br>
            <a:endParaRPr lang="de-AT" sz="600" baseline="0" dirty="0" smtClean="0"/>
          </a:p>
          <a:p>
            <a:endParaRPr lang="de-AT" sz="600" baseline="0" dirty="0" smtClean="0"/>
          </a:p>
          <a:p>
            <a:r>
              <a:rPr lang="de-AT" sz="900" b="1" baseline="0" dirty="0" smtClean="0"/>
              <a:t>SLOVAKIA</a:t>
            </a:r>
            <a:endParaRPr lang="de-AT" sz="600" b="1" baseline="0" dirty="0" smtClean="0"/>
          </a:p>
          <a:p>
            <a:endParaRPr lang="de-AT" sz="600" b="1" baseline="0" dirty="0" smtClean="0"/>
          </a:p>
          <a:p>
            <a:pPr>
              <a:spcAft>
                <a:spcPts val="200"/>
              </a:spcAft>
            </a:pPr>
            <a:r>
              <a:rPr lang="de-AT" sz="800" b="0" baseline="0" dirty="0" smtClean="0"/>
              <a:t>BRATISLAVA</a:t>
            </a:r>
            <a:endParaRPr lang="de-AT" sz="600" b="0" baseline="0" dirty="0" smtClean="0"/>
          </a:p>
          <a:p>
            <a:pPr marL="0" indent="0">
              <a:buNone/>
            </a:pPr>
            <a:r>
              <a:rPr lang="de-DE" sz="600" b="1" dirty="0" smtClean="0"/>
              <a:t>SCWP SCHINDHELM</a:t>
            </a:r>
          </a:p>
          <a:p>
            <a:pPr marL="0" indent="0">
              <a:buNone/>
            </a:pPr>
            <a:r>
              <a:rPr lang="nb-NO" sz="600" b="0" dirty="0" err="1" smtClean="0"/>
              <a:t>Saxinger</a:t>
            </a:r>
            <a:r>
              <a:rPr lang="nb-NO" sz="600" b="0" dirty="0" smtClean="0"/>
              <a:t>, </a:t>
            </a:r>
            <a:r>
              <a:rPr lang="nb-NO" sz="600" b="0" dirty="0" err="1" smtClean="0"/>
              <a:t>Chalupsky</a:t>
            </a:r>
            <a:r>
              <a:rPr lang="nb-NO" sz="600" b="0" dirty="0" smtClean="0"/>
              <a:t> &amp; Partner </a:t>
            </a:r>
            <a:r>
              <a:rPr lang="nb-NO" sz="600" b="0" dirty="0" err="1" smtClean="0"/>
              <a:t>s.r.o</a:t>
            </a:r>
            <a:r>
              <a:rPr lang="nb-NO" sz="600" b="0" dirty="0" smtClean="0"/>
              <a:t>.</a:t>
            </a:r>
          </a:p>
          <a:p>
            <a:pPr marL="0" indent="0">
              <a:buNone/>
            </a:pPr>
            <a:r>
              <a:rPr lang="sk-SK" sz="600" kern="1200" dirty="0" smtClean="0">
                <a:solidFill>
                  <a:schemeClr val="tx1"/>
                </a:solidFill>
                <a:latin typeface="Arial" charset="0"/>
                <a:ea typeface="+mn-ea"/>
                <a:cs typeface="+mn-cs"/>
              </a:rPr>
              <a:t>bratislava@schindhelm.com</a:t>
            </a:r>
          </a:p>
          <a:p>
            <a:pPr marL="0" indent="0">
              <a:buNone/>
            </a:pPr>
            <a:endParaRPr lang="de-DE" sz="600" b="0" dirty="0" smtClean="0"/>
          </a:p>
          <a:p>
            <a:endParaRPr lang="de-DE" sz="600" b="1" dirty="0" smtClean="0"/>
          </a:p>
          <a:p>
            <a:r>
              <a:rPr lang="de-DE" sz="900" b="1" dirty="0" smtClean="0"/>
              <a:t>TURKEY</a:t>
            </a:r>
            <a:endParaRPr lang="de-DE" sz="600" b="1" dirty="0" smtClean="0"/>
          </a:p>
          <a:p>
            <a:endParaRPr lang="de-DE" sz="600" b="1" dirty="0" smtClean="0"/>
          </a:p>
          <a:p>
            <a:pPr>
              <a:spcAft>
                <a:spcPts val="300"/>
              </a:spcAft>
            </a:pPr>
            <a:r>
              <a:rPr lang="de-DE" sz="800" b="0" dirty="0" smtClean="0"/>
              <a:t>ISTANBUL</a:t>
            </a:r>
            <a:endParaRPr lang="de-DE" sz="600" b="0" dirty="0" smtClean="0"/>
          </a:p>
          <a:p>
            <a:pPr marL="0" indent="0">
              <a:buNone/>
            </a:pPr>
            <a:r>
              <a:rPr lang="de-DE" sz="600" b="1" dirty="0" smtClean="0"/>
              <a:t>SCHINDHELM</a:t>
            </a:r>
          </a:p>
          <a:p>
            <a:pPr marL="0" indent="0">
              <a:buNone/>
            </a:pPr>
            <a:r>
              <a:rPr lang="tr-TR" sz="600" b="0" dirty="0" smtClean="0"/>
              <a:t>Dr. </a:t>
            </a:r>
            <a:r>
              <a:rPr lang="tr-TR" sz="600" b="0" dirty="0" err="1" smtClean="0"/>
              <a:t>Dogan</a:t>
            </a:r>
            <a:r>
              <a:rPr lang="tr-TR" sz="600" b="0" dirty="0" smtClean="0"/>
              <a:t> &amp; Koyuncu </a:t>
            </a:r>
            <a:r>
              <a:rPr lang="tr-TR" sz="600" b="0" dirty="0" err="1" smtClean="0"/>
              <a:t>Rechtsanwälte</a:t>
            </a:r>
            <a:endParaRPr lang="tr-TR" sz="600" b="0" dirty="0" smtClean="0"/>
          </a:p>
          <a:p>
            <a:pPr marL="0" indent="0">
              <a:buNone/>
            </a:pPr>
            <a:r>
              <a:rPr lang="tr-TR" sz="600" dirty="0" err="1" smtClean="0"/>
              <a:t>istanbul@schindhelm.com</a:t>
            </a:r>
            <a:endParaRPr lang="tr-TR" sz="600" dirty="0" smtClean="0"/>
          </a:p>
        </p:txBody>
      </p:sp>
    </p:spTree>
    <p:extLst>
      <p:ext uri="{BB962C8B-B14F-4D97-AF65-F5344CB8AC3E}">
        <p14:creationId xmlns:p14="http://schemas.microsoft.com/office/powerpoint/2010/main" val="2690005406"/>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8_Benutzerdefiniertes Layout">
    <p:bg>
      <p:bgPr>
        <a:solidFill>
          <a:srgbClr val="642565"/>
        </a:solidFill>
        <a:effectLst/>
      </p:bgPr>
    </p:bg>
    <p:spTree>
      <p:nvGrpSpPr>
        <p:cNvPr id="1" name=""/>
        <p:cNvGrpSpPr/>
        <p:nvPr/>
      </p:nvGrpSpPr>
      <p:grpSpPr>
        <a:xfrm>
          <a:off x="0" y="0"/>
          <a:ext cx="0" cy="0"/>
          <a:chOff x="0" y="0"/>
          <a:chExt cx="0" cy="0"/>
        </a:xfrm>
      </p:grpSpPr>
      <p:pic>
        <p:nvPicPr>
          <p:cNvPr id="2" name="Bild 1" descr="Sujet_11_18_150_1000.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6493" t="1942" r="6493"/>
          <a:stretch/>
        </p:blipFill>
        <p:spPr>
          <a:xfrm>
            <a:off x="-1" y="-1"/>
            <a:ext cx="9144001" cy="5715001"/>
          </a:xfrm>
          <a:prstGeom prst="rect">
            <a:avLst/>
          </a:prstGeom>
        </p:spPr>
      </p:pic>
      <p:sp>
        <p:nvSpPr>
          <p:cNvPr id="4" name="Textfeld 3"/>
          <p:cNvSpPr txBox="1"/>
          <p:nvPr userDrawn="1"/>
        </p:nvSpPr>
        <p:spPr>
          <a:xfrm>
            <a:off x="395538" y="5280512"/>
            <a:ext cx="8532439" cy="169277"/>
          </a:xfrm>
          <a:prstGeom prst="rect">
            <a:avLst/>
          </a:prstGeom>
          <a:noFill/>
        </p:spPr>
        <p:txBody>
          <a:bodyPr wrap="square" rtlCol="0">
            <a:spAutoFit/>
          </a:bodyPr>
          <a:lstStyle/>
          <a:p>
            <a:pPr marL="0" indent="0">
              <a:buNone/>
            </a:pPr>
            <a:r>
              <a:rPr lang="de-AT" sz="500" dirty="0" smtClean="0">
                <a:solidFill>
                  <a:schemeClr val="accent1">
                    <a:lumMod val="20000"/>
                    <a:lumOff val="80000"/>
                  </a:schemeClr>
                </a:solidFill>
              </a:rPr>
              <a:t>© </a:t>
            </a:r>
            <a:r>
              <a:rPr lang="pl-PL" sz="500" b="0" dirty="0" smtClean="0"/>
              <a:t>Kancelaria Prawna Schampera, Dubis,</a:t>
            </a:r>
            <a:r>
              <a:rPr lang="de-DE" sz="500" b="0" dirty="0" smtClean="0"/>
              <a:t> </a:t>
            </a:r>
            <a:r>
              <a:rPr lang="pl-PL" sz="500" b="0" dirty="0" smtClean="0"/>
              <a:t>Zając I Wspólnicy sp.k.</a:t>
            </a:r>
            <a:r>
              <a:rPr lang="de-DE" sz="500" b="0" dirty="0" smtClean="0"/>
              <a:t> </a:t>
            </a:r>
            <a:r>
              <a:rPr lang="de-AT" sz="500" baseline="0" dirty="0" smtClean="0">
                <a:solidFill>
                  <a:schemeClr val="accent1">
                    <a:lumMod val="20000"/>
                    <a:lumOff val="80000"/>
                  </a:schemeClr>
                </a:solidFill>
              </a:rPr>
              <a:t>| </a:t>
            </a:r>
            <a:r>
              <a:rPr lang="pl-PL" sz="500" b="0" dirty="0" smtClean="0"/>
              <a:t>Kancelaria Prawna Schampera, Dubis,</a:t>
            </a:r>
            <a:r>
              <a:rPr lang="de-DE" sz="500" b="0" dirty="0" smtClean="0"/>
              <a:t> </a:t>
            </a:r>
            <a:r>
              <a:rPr lang="pl-PL" sz="500" b="0" dirty="0" smtClean="0"/>
              <a:t>Zając I Wspólnicy sp.k.</a:t>
            </a:r>
            <a:r>
              <a:rPr lang="de-DE" sz="500" b="0" dirty="0" smtClean="0"/>
              <a:t> </a:t>
            </a:r>
            <a:r>
              <a:rPr lang="de-AT" sz="500" baseline="0" dirty="0" smtClean="0">
                <a:solidFill>
                  <a:schemeClr val="accent1">
                    <a:lumMod val="20000"/>
                    <a:lumOff val="80000"/>
                  </a:schemeClr>
                </a:solidFill>
              </a:rPr>
              <a:t>(SDZLEGAL Schindhelm) ist Mitglied der SCWP Schindhelm Services SE, Allianz europäischer Wirtschaftskanzleien.</a:t>
            </a:r>
            <a:endParaRPr lang="de-DE" sz="500" dirty="0">
              <a:solidFill>
                <a:schemeClr val="accent1">
                  <a:lumMod val="20000"/>
                  <a:lumOff val="80000"/>
                </a:schemeClr>
              </a:solidFill>
            </a:endParaRPr>
          </a:p>
        </p:txBody>
      </p:sp>
    </p:spTree>
    <p:extLst>
      <p:ext uri="{BB962C8B-B14F-4D97-AF65-F5344CB8AC3E}">
        <p14:creationId xmlns:p14="http://schemas.microsoft.com/office/powerpoint/2010/main" val="3267742146"/>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Datumsplatzhalter 2"/>
          <p:cNvSpPr txBox="1">
            <a:spLocks/>
          </p:cNvSpPr>
          <p:nvPr userDrawn="1"/>
        </p:nvSpPr>
        <p:spPr>
          <a:xfrm>
            <a:off x="6732588" y="5077623"/>
            <a:ext cx="1295400" cy="266700"/>
          </a:xfrm>
          <a:prstGeom prst="rect">
            <a:avLst/>
          </a:prstGeom>
        </p:spPr>
        <p:txBody>
          <a:bodyPr lIns="0" tIns="0" rIns="0" bIns="0"/>
          <a:lstStyle/>
          <a:p>
            <a:pPr algn="just">
              <a:defRPr/>
            </a:pPr>
            <a:r>
              <a:rPr lang="de-DE" sz="1200" dirty="0">
                <a:solidFill>
                  <a:srgbClr val="511B53"/>
                </a:solidFill>
                <a:latin typeface="Arial" pitchFamily="34" charset="0"/>
              </a:rPr>
              <a:t/>
            </a:r>
            <a:br>
              <a:rPr lang="de-DE" sz="1200" dirty="0">
                <a:solidFill>
                  <a:srgbClr val="511B53"/>
                </a:solidFill>
                <a:latin typeface="Arial" pitchFamily="34" charset="0"/>
              </a:rPr>
            </a:br>
            <a:r>
              <a:rPr lang="de-DE" sz="1200" dirty="0" err="1" smtClean="0">
                <a:solidFill>
                  <a:srgbClr val="511B53"/>
                </a:solidFill>
                <a:latin typeface="Arial" pitchFamily="34" charset="0"/>
              </a:rPr>
              <a:t>schindhelm.com</a:t>
            </a:r>
            <a:r>
              <a:rPr lang="de-DE" sz="1200" dirty="0">
                <a:solidFill>
                  <a:srgbClr val="511B53"/>
                </a:solidFill>
                <a:latin typeface="Arial" pitchFamily="34" charset="0"/>
              </a:rPr>
              <a:t>     </a:t>
            </a:r>
          </a:p>
          <a:p>
            <a:pPr>
              <a:defRPr/>
            </a:pPr>
            <a:endParaRPr lang="de-DE" dirty="0">
              <a:solidFill>
                <a:prstClr val="black"/>
              </a:solidFill>
              <a:latin typeface="Arial" pitchFamily="34" charset="0"/>
            </a:endParaRPr>
          </a:p>
        </p:txBody>
      </p:sp>
      <p:pic>
        <p:nvPicPr>
          <p:cNvPr id="6" name="Picture 2" descr="C:\Dokumente und Einstellungen\Fee\Eigene Dateien\ENEA\PerformanceMacher\Kunden\Schindhelm\Slip Sheets\Fotos AT f\zugeschnitten\LR1K2804.jpg"/>
          <p:cNvPicPr>
            <a:picLocks noChangeArrowheads="1"/>
          </p:cNvPicPr>
          <p:nvPr userDrawn="1"/>
        </p:nvPicPr>
        <p:blipFill>
          <a:blip r:embed="rId2" cstate="print"/>
          <a:srcRect/>
          <a:stretch>
            <a:fillRect/>
          </a:stretch>
        </p:blipFill>
        <p:spPr bwMode="auto">
          <a:xfrm>
            <a:off x="0" y="0"/>
            <a:ext cx="9144000" cy="1633538"/>
          </a:xfrm>
          <a:prstGeom prst="rect">
            <a:avLst/>
          </a:prstGeom>
          <a:noFill/>
          <a:ln w="9525">
            <a:noFill/>
            <a:miter lim="800000"/>
            <a:headEnd/>
            <a:tailEnd/>
          </a:ln>
        </p:spPr>
      </p:pic>
      <p:sp>
        <p:nvSpPr>
          <p:cNvPr id="2" name="Titel 1"/>
          <p:cNvSpPr>
            <a:spLocks noGrp="1"/>
          </p:cNvSpPr>
          <p:nvPr>
            <p:ph type="ctrTitle" hasCustomPrompt="1"/>
          </p:nvPr>
        </p:nvSpPr>
        <p:spPr>
          <a:xfrm>
            <a:off x="539552" y="2985515"/>
            <a:ext cx="7844408" cy="1024113"/>
          </a:xfrm>
        </p:spPr>
        <p:txBody>
          <a:bodyPr>
            <a:normAutofit/>
          </a:bodyPr>
          <a:lstStyle>
            <a:lvl1pPr algn="l">
              <a:defRPr sz="2800" strike="noStrike" cap="none" baseline="0">
                <a:solidFill>
                  <a:srgbClr val="642565"/>
                </a:solidFill>
              </a:defRPr>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539552" y="3938578"/>
            <a:ext cx="7848872" cy="759127"/>
          </a:xfrm>
        </p:spPr>
        <p:txBody>
          <a:bodyPr>
            <a:normAutofit/>
          </a:bodyPr>
          <a:lstStyle>
            <a:lvl1pPr marL="0" indent="0" algn="l">
              <a:buNone/>
              <a:defRPr sz="2400">
                <a:solidFill>
                  <a:srgbClr val="5A5B5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de-DE" dirty="0"/>
          </a:p>
        </p:txBody>
      </p:sp>
      <p:pic>
        <p:nvPicPr>
          <p:cNvPr id="9" name="Grafik 3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084888" y="1129308"/>
            <a:ext cx="2266949" cy="1542142"/>
          </a:xfrm>
          <a:prstGeom prst="rect">
            <a:avLst/>
          </a:prstGeom>
          <a:noFill/>
          <a:ln w="9525">
            <a:noFill/>
            <a:miter lim="800000"/>
            <a:headEnd/>
            <a:tailEnd/>
          </a:ln>
        </p:spPr>
      </p:pic>
      <p:pic>
        <p:nvPicPr>
          <p:cNvPr id="8" name="Bild 7" descr="Länderleiste ab 06-2015_15-04-27.pdf"/>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9552" y="5161756"/>
            <a:ext cx="3924300" cy="254000"/>
          </a:xfrm>
          <a:prstGeom prst="rect">
            <a:avLst/>
          </a:prstGeom>
        </p:spPr>
      </p:pic>
    </p:spTree>
    <p:extLst>
      <p:ext uri="{BB962C8B-B14F-4D97-AF65-F5344CB8AC3E}">
        <p14:creationId xmlns:p14="http://schemas.microsoft.com/office/powerpoint/2010/main" val="26333282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3_Titelfolie">
    <p:spTree>
      <p:nvGrpSpPr>
        <p:cNvPr id="1" name=""/>
        <p:cNvGrpSpPr/>
        <p:nvPr/>
      </p:nvGrpSpPr>
      <p:grpSpPr>
        <a:xfrm>
          <a:off x="0" y="0"/>
          <a:ext cx="0" cy="0"/>
          <a:chOff x="0" y="0"/>
          <a:chExt cx="0" cy="0"/>
        </a:xfrm>
      </p:grpSpPr>
      <p:sp>
        <p:nvSpPr>
          <p:cNvPr id="4" name="Datumsplatzhalter 2"/>
          <p:cNvSpPr txBox="1">
            <a:spLocks/>
          </p:cNvSpPr>
          <p:nvPr userDrawn="1"/>
        </p:nvSpPr>
        <p:spPr>
          <a:xfrm>
            <a:off x="6732588" y="5077623"/>
            <a:ext cx="1295400" cy="266700"/>
          </a:xfrm>
          <a:prstGeom prst="rect">
            <a:avLst/>
          </a:prstGeom>
        </p:spPr>
        <p:txBody>
          <a:bodyPr lIns="0" tIns="0" rIns="0" bIns="0"/>
          <a:lstStyle/>
          <a:p>
            <a:pPr algn="just">
              <a:defRPr/>
            </a:pPr>
            <a:r>
              <a:rPr lang="de-DE" sz="1200" dirty="0">
                <a:solidFill>
                  <a:srgbClr val="511B53"/>
                </a:solidFill>
                <a:latin typeface="Arial" pitchFamily="34" charset="0"/>
              </a:rPr>
              <a:t/>
            </a:r>
            <a:br>
              <a:rPr lang="de-DE" sz="1200" dirty="0">
                <a:solidFill>
                  <a:srgbClr val="511B53"/>
                </a:solidFill>
                <a:latin typeface="Arial" pitchFamily="34" charset="0"/>
              </a:rPr>
            </a:br>
            <a:r>
              <a:rPr lang="de-DE" sz="1200" dirty="0" err="1" smtClean="0">
                <a:solidFill>
                  <a:srgbClr val="511B53"/>
                </a:solidFill>
                <a:latin typeface="Arial" pitchFamily="34" charset="0"/>
              </a:rPr>
              <a:t>schindhelm.com</a:t>
            </a:r>
            <a:r>
              <a:rPr lang="de-DE" sz="1200" dirty="0">
                <a:solidFill>
                  <a:srgbClr val="511B53"/>
                </a:solidFill>
                <a:latin typeface="Arial" pitchFamily="34" charset="0"/>
              </a:rPr>
              <a:t>     </a:t>
            </a:r>
          </a:p>
          <a:p>
            <a:pPr>
              <a:defRPr/>
            </a:pPr>
            <a:endParaRPr lang="de-DE" dirty="0">
              <a:solidFill>
                <a:prstClr val="black"/>
              </a:solidFill>
              <a:latin typeface="Arial" pitchFamily="34" charset="0"/>
            </a:endParaRPr>
          </a:p>
        </p:txBody>
      </p:sp>
      <p:pic>
        <p:nvPicPr>
          <p:cNvPr id="6" name="Picture 2"/>
          <p:cNvPicPr>
            <a:picLocks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32" y="0"/>
            <a:ext cx="9142936" cy="1633538"/>
          </a:xfrm>
          <a:prstGeom prst="rect">
            <a:avLst/>
          </a:prstGeom>
          <a:noFill/>
          <a:ln w="9525">
            <a:noFill/>
            <a:miter lim="800000"/>
            <a:headEnd/>
            <a:tailEnd/>
          </a:ln>
        </p:spPr>
      </p:pic>
      <p:sp>
        <p:nvSpPr>
          <p:cNvPr id="2" name="Titel 1"/>
          <p:cNvSpPr>
            <a:spLocks noGrp="1"/>
          </p:cNvSpPr>
          <p:nvPr>
            <p:ph type="ctrTitle" hasCustomPrompt="1"/>
          </p:nvPr>
        </p:nvSpPr>
        <p:spPr>
          <a:xfrm>
            <a:off x="539552" y="2985515"/>
            <a:ext cx="7844408" cy="1024113"/>
          </a:xfrm>
        </p:spPr>
        <p:txBody>
          <a:bodyPr>
            <a:normAutofit/>
          </a:bodyPr>
          <a:lstStyle>
            <a:lvl1pPr algn="l">
              <a:defRPr sz="2800" cap="none" baseline="0">
                <a:solidFill>
                  <a:srgbClr val="642565"/>
                </a:solidFill>
              </a:defRPr>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539552" y="3938578"/>
            <a:ext cx="7848872" cy="759127"/>
          </a:xfrm>
        </p:spPr>
        <p:txBody>
          <a:bodyPr>
            <a:normAutofit/>
          </a:bodyPr>
          <a:lstStyle>
            <a:lvl1pPr marL="0" indent="0" algn="l">
              <a:buNone/>
              <a:defRPr sz="2400">
                <a:solidFill>
                  <a:srgbClr val="5A5B5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de-DE" dirty="0"/>
          </a:p>
        </p:txBody>
      </p:sp>
      <p:pic>
        <p:nvPicPr>
          <p:cNvPr id="10" name="Grafik 3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084888" y="1129308"/>
            <a:ext cx="2266949" cy="1542142"/>
          </a:xfrm>
          <a:prstGeom prst="rect">
            <a:avLst/>
          </a:prstGeom>
          <a:noFill/>
          <a:ln w="9525">
            <a:noFill/>
            <a:miter lim="800000"/>
            <a:headEnd/>
            <a:tailEnd/>
          </a:ln>
        </p:spPr>
      </p:pic>
      <p:pic>
        <p:nvPicPr>
          <p:cNvPr id="8" name="Bild 7" descr="Länderleiste ab 06-2015_15-04-27.pdf"/>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9552" y="5161756"/>
            <a:ext cx="3924300" cy="254000"/>
          </a:xfrm>
          <a:prstGeom prst="rect">
            <a:avLst/>
          </a:prstGeom>
        </p:spPr>
      </p:pic>
    </p:spTree>
    <p:extLst>
      <p:ext uri="{BB962C8B-B14F-4D97-AF65-F5344CB8AC3E}">
        <p14:creationId xmlns:p14="http://schemas.microsoft.com/office/powerpoint/2010/main" val="41200416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4_Titelfolie">
    <p:spTree>
      <p:nvGrpSpPr>
        <p:cNvPr id="1" name=""/>
        <p:cNvGrpSpPr/>
        <p:nvPr/>
      </p:nvGrpSpPr>
      <p:grpSpPr>
        <a:xfrm>
          <a:off x="0" y="0"/>
          <a:ext cx="0" cy="0"/>
          <a:chOff x="0" y="0"/>
          <a:chExt cx="0" cy="0"/>
        </a:xfrm>
      </p:grpSpPr>
      <p:sp>
        <p:nvSpPr>
          <p:cNvPr id="4" name="Datumsplatzhalter 2"/>
          <p:cNvSpPr txBox="1">
            <a:spLocks/>
          </p:cNvSpPr>
          <p:nvPr userDrawn="1"/>
        </p:nvSpPr>
        <p:spPr>
          <a:xfrm>
            <a:off x="6732588" y="5077623"/>
            <a:ext cx="1295400" cy="266700"/>
          </a:xfrm>
          <a:prstGeom prst="rect">
            <a:avLst/>
          </a:prstGeom>
        </p:spPr>
        <p:txBody>
          <a:bodyPr lIns="0" tIns="0" rIns="0" bIns="0"/>
          <a:lstStyle/>
          <a:p>
            <a:pPr algn="just">
              <a:defRPr/>
            </a:pPr>
            <a:r>
              <a:rPr lang="de-DE" sz="1200" dirty="0">
                <a:solidFill>
                  <a:srgbClr val="511B53"/>
                </a:solidFill>
                <a:latin typeface="Arial" pitchFamily="34" charset="0"/>
              </a:rPr>
              <a:t/>
            </a:r>
            <a:br>
              <a:rPr lang="de-DE" sz="1200" dirty="0">
                <a:solidFill>
                  <a:srgbClr val="511B53"/>
                </a:solidFill>
                <a:latin typeface="Arial" pitchFamily="34" charset="0"/>
              </a:rPr>
            </a:br>
            <a:r>
              <a:rPr lang="de-DE" sz="1200" dirty="0" err="1" smtClean="0">
                <a:solidFill>
                  <a:srgbClr val="511B53"/>
                </a:solidFill>
                <a:latin typeface="Arial" pitchFamily="34" charset="0"/>
              </a:rPr>
              <a:t>schindhelm.com</a:t>
            </a:r>
            <a:r>
              <a:rPr lang="de-DE" sz="1200" dirty="0">
                <a:solidFill>
                  <a:srgbClr val="511B53"/>
                </a:solidFill>
                <a:latin typeface="Arial" pitchFamily="34" charset="0"/>
              </a:rPr>
              <a:t>     </a:t>
            </a:r>
          </a:p>
          <a:p>
            <a:pPr>
              <a:defRPr/>
            </a:pPr>
            <a:endParaRPr lang="de-DE" dirty="0">
              <a:solidFill>
                <a:prstClr val="black"/>
              </a:solidFill>
              <a:latin typeface="Arial" pitchFamily="34" charset="0"/>
            </a:endParaRPr>
          </a:p>
        </p:txBody>
      </p:sp>
      <p:pic>
        <p:nvPicPr>
          <p:cNvPr id="6" name="Picture 2"/>
          <p:cNvPicPr>
            <a:picLocks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32" y="0"/>
            <a:ext cx="9142936" cy="1633538"/>
          </a:xfrm>
          <a:prstGeom prst="rect">
            <a:avLst/>
          </a:prstGeom>
          <a:noFill/>
          <a:ln w="9525">
            <a:noFill/>
            <a:miter lim="800000"/>
            <a:headEnd/>
            <a:tailEnd/>
          </a:ln>
        </p:spPr>
      </p:pic>
      <p:sp>
        <p:nvSpPr>
          <p:cNvPr id="2" name="Titel 1"/>
          <p:cNvSpPr>
            <a:spLocks noGrp="1"/>
          </p:cNvSpPr>
          <p:nvPr>
            <p:ph type="ctrTitle" hasCustomPrompt="1"/>
          </p:nvPr>
        </p:nvSpPr>
        <p:spPr>
          <a:xfrm>
            <a:off x="539552" y="2985515"/>
            <a:ext cx="7844408" cy="1024113"/>
          </a:xfrm>
        </p:spPr>
        <p:txBody>
          <a:bodyPr>
            <a:normAutofit/>
          </a:bodyPr>
          <a:lstStyle>
            <a:lvl1pPr algn="l">
              <a:defRPr sz="2800" cap="none" baseline="0">
                <a:solidFill>
                  <a:srgbClr val="642565"/>
                </a:solidFill>
              </a:defRPr>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539552" y="3938578"/>
            <a:ext cx="7848872" cy="759127"/>
          </a:xfrm>
        </p:spPr>
        <p:txBody>
          <a:bodyPr>
            <a:normAutofit/>
          </a:bodyPr>
          <a:lstStyle>
            <a:lvl1pPr marL="0" indent="0" algn="l">
              <a:buNone/>
              <a:defRPr sz="2400">
                <a:solidFill>
                  <a:srgbClr val="5A5B5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de-DE" dirty="0"/>
          </a:p>
        </p:txBody>
      </p:sp>
      <p:pic>
        <p:nvPicPr>
          <p:cNvPr id="8" name="Grafik 3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084888" y="1129308"/>
            <a:ext cx="2266949" cy="1542142"/>
          </a:xfrm>
          <a:prstGeom prst="rect">
            <a:avLst/>
          </a:prstGeom>
          <a:noFill/>
          <a:ln w="9525">
            <a:noFill/>
            <a:miter lim="800000"/>
            <a:headEnd/>
            <a:tailEnd/>
          </a:ln>
        </p:spPr>
      </p:pic>
      <p:pic>
        <p:nvPicPr>
          <p:cNvPr id="9" name="Bild 8" descr="Länderleiste ab 06-2015_15-04-27.pdf"/>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9552" y="5161756"/>
            <a:ext cx="3924300" cy="254000"/>
          </a:xfrm>
          <a:prstGeom prst="rect">
            <a:avLst/>
          </a:prstGeom>
        </p:spPr>
      </p:pic>
    </p:spTree>
    <p:extLst>
      <p:ext uri="{BB962C8B-B14F-4D97-AF65-F5344CB8AC3E}">
        <p14:creationId xmlns:p14="http://schemas.microsoft.com/office/powerpoint/2010/main" val="32507205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22819"/>
            <a:ext cx="9144000" cy="960107"/>
          </a:xfrm>
          <a:solidFill>
            <a:srgbClr val="642565"/>
          </a:solidFill>
        </p:spPr>
        <p:txBody>
          <a:bodyPr lIns="540000">
            <a:normAutofit/>
          </a:bodyPr>
          <a:lstStyle>
            <a:lvl1pPr algn="l">
              <a:defRPr sz="2400" cap="all" baseline="0">
                <a:solidFill>
                  <a:schemeClr val="bg1"/>
                </a:solidFill>
              </a:defRPr>
            </a:lvl1pPr>
          </a:lstStyle>
          <a:p>
            <a:r>
              <a:rPr lang="de-DE" dirty="0" smtClean="0"/>
              <a:t>Titelmasterformat durch Klicken bearbeiten</a:t>
            </a:r>
            <a:endParaRPr lang="de-DE" dirty="0"/>
          </a:p>
        </p:txBody>
      </p:sp>
      <p:sp>
        <p:nvSpPr>
          <p:cNvPr id="3" name="Inhaltsplatzhalter 2"/>
          <p:cNvSpPr>
            <a:spLocks noGrp="1"/>
          </p:cNvSpPr>
          <p:nvPr>
            <p:ph idx="1" hasCustomPrompt="1"/>
          </p:nvPr>
        </p:nvSpPr>
        <p:spPr/>
        <p:txBody>
          <a:bodyPr/>
          <a:lstStyle>
            <a:lvl1pPr>
              <a:buClr>
                <a:srgbClr val="642565"/>
              </a:buClr>
              <a:buFont typeface="Wingdings" pitchFamily="2" charset="2"/>
              <a:buChar char="§"/>
              <a:defRPr sz="2000">
                <a:solidFill>
                  <a:srgbClr val="5A5B5E"/>
                </a:solidFill>
              </a:defRPr>
            </a:lvl1pPr>
            <a:lvl2pPr>
              <a:buClr>
                <a:srgbClr val="642565"/>
              </a:buClr>
              <a:buFont typeface="Symbol" pitchFamily="18" charset="2"/>
              <a:buChar char="-"/>
              <a:defRPr sz="1800">
                <a:solidFill>
                  <a:srgbClr val="5A5B5E"/>
                </a:solidFill>
              </a:defRPr>
            </a:lvl2pPr>
            <a:lvl3pPr>
              <a:buClr>
                <a:srgbClr val="642565"/>
              </a:buClr>
              <a:buFont typeface="Arial" pitchFamily="34" charset="0"/>
              <a:buChar char="•"/>
              <a:defRPr sz="1600">
                <a:solidFill>
                  <a:srgbClr val="5A5B5E"/>
                </a:solidFill>
              </a:defRPr>
            </a:lvl3pPr>
            <a:lvl4pPr>
              <a:buClr>
                <a:srgbClr val="642565"/>
              </a:buClr>
              <a:buFont typeface="Wingdings" pitchFamily="2" charset="2"/>
              <a:buChar char="§"/>
              <a:defRPr sz="1400" baseline="0">
                <a:solidFill>
                  <a:srgbClr val="5A5B5E"/>
                </a:solidFill>
              </a:defRPr>
            </a:lvl4pPr>
            <a:lvl5pPr>
              <a:buClr>
                <a:srgbClr val="642565"/>
              </a:buClr>
              <a:buFont typeface="Wingdings" pitchFamily="2" charset="2"/>
              <a:buChar char="§"/>
              <a:defRPr sz="1200" baseline="0">
                <a:solidFill>
                  <a:srgbClr val="5A5B5E"/>
                </a:solidFil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sz="1200" dirty="0" smtClean="0"/>
              <a:t>Fünfte Ebene</a:t>
            </a:r>
            <a:endParaRPr lang="de-DE" dirty="0" smtClean="0"/>
          </a:p>
          <a:p>
            <a:pPr lvl="4"/>
            <a:endParaRPr lang="de-DE" dirty="0" smtClean="0"/>
          </a:p>
        </p:txBody>
      </p:sp>
      <p:sp>
        <p:nvSpPr>
          <p:cNvPr id="5"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a:solidFill>
                <a:prstClr val="black">
                  <a:tint val="75000"/>
                </a:prstClr>
              </a:solidFill>
            </a:endParaRPr>
          </a:p>
        </p:txBody>
      </p:sp>
      <p:sp>
        <p:nvSpPr>
          <p:cNvPr id="6"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dirty="0" smtClean="0">
                <a:solidFill>
                  <a:prstClr val="black">
                    <a:tint val="75000"/>
                  </a:prstClr>
                </a:solidFill>
              </a:rPr>
              <a:t> </a:t>
            </a:r>
            <a:fld id="{9DE5E878-98C0-4758-B1C7-DB0F9977D4AD}"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2951" y="5171052"/>
            <a:ext cx="1666873" cy="368010"/>
          </a:xfrm>
          <a:prstGeom prst="rect">
            <a:avLst/>
          </a:prstGeom>
          <a:noFill/>
          <a:ln w="9525">
            <a:noFill/>
            <a:miter lim="800000"/>
            <a:headEnd/>
            <a:tailEnd/>
          </a:ln>
        </p:spPr>
      </p:pic>
    </p:spTree>
    <p:extLst>
      <p:ext uri="{BB962C8B-B14F-4D97-AF65-F5344CB8AC3E}">
        <p14:creationId xmlns:p14="http://schemas.microsoft.com/office/powerpoint/2010/main" val="22812288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22819"/>
            <a:ext cx="9144000" cy="960107"/>
          </a:xfrm>
          <a:solidFill>
            <a:srgbClr val="5A5B5E"/>
          </a:solidFill>
        </p:spPr>
        <p:txBody>
          <a:bodyPr lIns="540000">
            <a:normAutofit/>
          </a:bodyPr>
          <a:lstStyle>
            <a:lvl1pPr algn="l">
              <a:defRPr sz="2400" cap="all" baseline="0">
                <a:solidFill>
                  <a:schemeClr val="bg1"/>
                </a:solidFill>
              </a:defRPr>
            </a:lvl1pPr>
          </a:lstStyle>
          <a:p>
            <a:r>
              <a:rPr lang="de-DE" dirty="0" smtClean="0"/>
              <a:t>Titelmasterformat durch Klicken bearbeiten</a:t>
            </a:r>
            <a:endParaRPr lang="de-DE" dirty="0"/>
          </a:p>
        </p:txBody>
      </p:sp>
      <p:sp>
        <p:nvSpPr>
          <p:cNvPr id="3" name="Inhaltsplatzhalter 2"/>
          <p:cNvSpPr>
            <a:spLocks noGrp="1"/>
          </p:cNvSpPr>
          <p:nvPr>
            <p:ph idx="1" hasCustomPrompt="1"/>
          </p:nvPr>
        </p:nvSpPr>
        <p:spPr/>
        <p:txBody>
          <a:bodyPr/>
          <a:lstStyle>
            <a:lvl1pPr>
              <a:buClr>
                <a:srgbClr val="5A5B5E"/>
              </a:buClr>
              <a:buFont typeface="Wingdings" pitchFamily="2" charset="2"/>
              <a:buChar char="§"/>
              <a:defRPr sz="2000">
                <a:solidFill>
                  <a:srgbClr val="5A5B5E"/>
                </a:solidFill>
              </a:defRPr>
            </a:lvl1pPr>
            <a:lvl2pPr>
              <a:buClr>
                <a:srgbClr val="5A5B5E"/>
              </a:buClr>
              <a:buFont typeface="Symbol" pitchFamily="18" charset="2"/>
              <a:buChar char="-"/>
              <a:defRPr sz="1800">
                <a:solidFill>
                  <a:srgbClr val="5A5B5E"/>
                </a:solidFill>
              </a:defRPr>
            </a:lvl2pPr>
            <a:lvl3pPr>
              <a:buClr>
                <a:srgbClr val="5A5B5E"/>
              </a:buClr>
              <a:buFont typeface="Arial" pitchFamily="34" charset="0"/>
              <a:buChar char="•"/>
              <a:defRPr sz="1600">
                <a:solidFill>
                  <a:srgbClr val="5A5B5E"/>
                </a:solidFill>
              </a:defRPr>
            </a:lvl3pPr>
            <a:lvl4pPr>
              <a:buClr>
                <a:srgbClr val="5A5B5E"/>
              </a:buClr>
              <a:buFont typeface="Wingdings" pitchFamily="2" charset="2"/>
              <a:buChar char="§"/>
              <a:defRPr sz="1400">
                <a:solidFill>
                  <a:srgbClr val="5A5B5E"/>
                </a:solidFill>
              </a:defRPr>
            </a:lvl4pPr>
            <a:lvl5pPr>
              <a:buClr>
                <a:srgbClr val="5A5B5E"/>
              </a:buClr>
              <a:buFont typeface="Wingdings" pitchFamily="2" charset="2"/>
              <a:buChar char="§"/>
              <a:defRPr sz="1200" baseline="0">
                <a:solidFill>
                  <a:srgbClr val="5A5B5E"/>
                </a:solidFil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sz="1400" dirty="0" smtClean="0"/>
              <a:t>Vierte Ebene</a:t>
            </a:r>
          </a:p>
          <a:p>
            <a:pPr lvl="4"/>
            <a:r>
              <a:rPr lang="de-DE" sz="1200" dirty="0" smtClean="0"/>
              <a:t>Fünfte Ebene</a:t>
            </a:r>
            <a:endParaRPr lang="de-DE" dirty="0" smtClean="0"/>
          </a:p>
          <a:p>
            <a:pPr lvl="3"/>
            <a:endParaRPr lang="de-DE" dirty="0" smtClean="0"/>
          </a:p>
          <a:p>
            <a:pPr lvl="3"/>
            <a:endParaRPr lang="de-DE" dirty="0"/>
          </a:p>
        </p:txBody>
      </p:sp>
      <p:sp>
        <p:nvSpPr>
          <p:cNvPr id="8"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a:solidFill>
                <a:prstClr val="black">
                  <a:tint val="75000"/>
                </a:prstClr>
              </a:solidFill>
            </a:endParaRPr>
          </a:p>
        </p:txBody>
      </p:sp>
      <p:sp>
        <p:nvSpPr>
          <p:cNvPr id="9"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dirty="0" smtClean="0">
                <a:solidFill>
                  <a:prstClr val="black">
                    <a:tint val="75000"/>
                  </a:prstClr>
                </a:solidFill>
              </a:rPr>
              <a:t> </a:t>
            </a:r>
            <a:fld id="{9DE5E878-98C0-4758-B1C7-DB0F9977D4AD}"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2951" y="5171052"/>
            <a:ext cx="1666873" cy="368010"/>
          </a:xfrm>
          <a:prstGeom prst="rect">
            <a:avLst/>
          </a:prstGeom>
          <a:noFill/>
          <a:ln w="9525">
            <a:noFill/>
            <a:miter lim="800000"/>
            <a:headEnd/>
            <a:tailEnd/>
          </a:ln>
        </p:spPr>
      </p:pic>
    </p:spTree>
    <p:extLst>
      <p:ext uri="{BB962C8B-B14F-4D97-AF65-F5344CB8AC3E}">
        <p14:creationId xmlns:p14="http://schemas.microsoft.com/office/powerpoint/2010/main" val="27538878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3_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22819"/>
            <a:ext cx="9144000" cy="960107"/>
          </a:xfrm>
          <a:solidFill>
            <a:srgbClr val="F88600"/>
          </a:solidFill>
        </p:spPr>
        <p:txBody>
          <a:bodyPr lIns="540000">
            <a:normAutofit/>
          </a:bodyPr>
          <a:lstStyle>
            <a:lvl1pPr algn="l">
              <a:defRPr sz="2400" cap="all" baseline="0">
                <a:solidFill>
                  <a:schemeClr val="bg1"/>
                </a:solidFill>
              </a:defRPr>
            </a:lvl1pPr>
          </a:lstStyle>
          <a:p>
            <a:r>
              <a:rPr lang="de-DE" dirty="0" smtClean="0"/>
              <a:t>Titelmasterformat durch Klicken bearbeiten</a:t>
            </a:r>
            <a:endParaRPr lang="de-DE" dirty="0"/>
          </a:p>
        </p:txBody>
      </p:sp>
      <p:sp>
        <p:nvSpPr>
          <p:cNvPr id="3" name="Inhaltsplatzhalter 2"/>
          <p:cNvSpPr>
            <a:spLocks noGrp="1"/>
          </p:cNvSpPr>
          <p:nvPr>
            <p:ph idx="1" hasCustomPrompt="1"/>
          </p:nvPr>
        </p:nvSpPr>
        <p:spPr/>
        <p:txBody>
          <a:bodyPr/>
          <a:lstStyle>
            <a:lvl1pPr>
              <a:buClr>
                <a:srgbClr val="F88600"/>
              </a:buClr>
              <a:buFont typeface="Wingdings" pitchFamily="2" charset="2"/>
              <a:buChar char="§"/>
              <a:defRPr sz="2000">
                <a:solidFill>
                  <a:srgbClr val="5A5B5E"/>
                </a:solidFill>
              </a:defRPr>
            </a:lvl1pPr>
            <a:lvl2pPr>
              <a:buClr>
                <a:srgbClr val="F88600"/>
              </a:buClr>
              <a:buFont typeface="Symbol" pitchFamily="18" charset="2"/>
              <a:buChar char="-"/>
              <a:defRPr sz="1800">
                <a:solidFill>
                  <a:srgbClr val="5A5B5E"/>
                </a:solidFill>
              </a:defRPr>
            </a:lvl2pPr>
            <a:lvl3pPr>
              <a:buClr>
                <a:srgbClr val="F88600"/>
              </a:buClr>
              <a:buFont typeface="Arial" pitchFamily="34" charset="0"/>
              <a:buChar char="•"/>
              <a:defRPr sz="1600">
                <a:solidFill>
                  <a:srgbClr val="5A5B5E"/>
                </a:solidFill>
              </a:defRPr>
            </a:lvl3pPr>
            <a:lvl4pPr>
              <a:buClr>
                <a:srgbClr val="F88600"/>
              </a:buClr>
              <a:buFont typeface="Wingdings" pitchFamily="2" charset="2"/>
              <a:buChar char="§"/>
              <a:defRPr sz="1400" baseline="0">
                <a:solidFill>
                  <a:srgbClr val="5A5B5E"/>
                </a:solidFill>
              </a:defRPr>
            </a:lvl4pPr>
            <a:lvl5pPr>
              <a:buClr>
                <a:srgbClr val="F88600"/>
              </a:buClr>
              <a:buFont typeface="Wingdings" pitchFamily="2" charset="2"/>
              <a:buChar char="§"/>
              <a:defRPr sz="1200" baseline="0">
                <a:solidFill>
                  <a:srgbClr val="5A5B5E"/>
                </a:solidFil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sz="1400" dirty="0" smtClean="0"/>
              <a:t>Vierte Ebene</a:t>
            </a:r>
          </a:p>
          <a:p>
            <a:pPr lvl="4"/>
            <a:r>
              <a:rPr lang="de-DE" sz="1200" dirty="0" smtClean="0"/>
              <a:t>Fünfte Ebene</a:t>
            </a:r>
            <a:endParaRPr lang="de-DE" dirty="0" smtClean="0"/>
          </a:p>
          <a:p>
            <a:pPr lvl="3"/>
            <a:endParaRPr lang="de-DE" dirty="0" smtClean="0"/>
          </a:p>
        </p:txBody>
      </p:sp>
      <p:sp>
        <p:nvSpPr>
          <p:cNvPr id="8"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a:solidFill>
                <a:prstClr val="black">
                  <a:tint val="75000"/>
                </a:prstClr>
              </a:solidFill>
            </a:endParaRPr>
          </a:p>
        </p:txBody>
      </p:sp>
      <p:sp>
        <p:nvSpPr>
          <p:cNvPr id="9"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dirty="0" smtClean="0">
                <a:solidFill>
                  <a:prstClr val="black">
                    <a:tint val="75000"/>
                  </a:prstClr>
                </a:solidFill>
              </a:rPr>
              <a:t> </a:t>
            </a:r>
            <a:fld id="{9DE5E878-98C0-4758-B1C7-DB0F9977D4AD}"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2951" y="5171052"/>
            <a:ext cx="1666873" cy="368010"/>
          </a:xfrm>
          <a:prstGeom prst="rect">
            <a:avLst/>
          </a:prstGeom>
          <a:noFill/>
          <a:ln w="9525">
            <a:noFill/>
            <a:miter lim="800000"/>
            <a:headEnd/>
            <a:tailEnd/>
          </a:ln>
        </p:spPr>
      </p:pic>
    </p:spTree>
    <p:extLst>
      <p:ext uri="{BB962C8B-B14F-4D97-AF65-F5344CB8AC3E}">
        <p14:creationId xmlns:p14="http://schemas.microsoft.com/office/powerpoint/2010/main" val="167423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22819"/>
            <a:ext cx="9144000" cy="960107"/>
          </a:xfrm>
          <a:solidFill>
            <a:srgbClr val="33B5E3"/>
          </a:solidFill>
        </p:spPr>
        <p:txBody>
          <a:bodyPr lIns="540000">
            <a:normAutofit/>
          </a:bodyPr>
          <a:lstStyle>
            <a:lvl1pPr algn="l">
              <a:defRPr sz="2400" cap="all" baseline="0">
                <a:solidFill>
                  <a:schemeClr val="bg1"/>
                </a:solidFill>
              </a:defRPr>
            </a:lvl1pPr>
          </a:lstStyle>
          <a:p>
            <a:r>
              <a:rPr lang="pl-PL" smtClean="0"/>
              <a:t>Kliknij, aby edytować styl</a:t>
            </a:r>
            <a:endParaRPr lang="de-DE" dirty="0"/>
          </a:p>
        </p:txBody>
      </p:sp>
      <p:sp>
        <p:nvSpPr>
          <p:cNvPr id="3" name="Inhaltsplatzhalter 2"/>
          <p:cNvSpPr>
            <a:spLocks noGrp="1"/>
          </p:cNvSpPr>
          <p:nvPr>
            <p:ph idx="1"/>
          </p:nvPr>
        </p:nvSpPr>
        <p:spPr/>
        <p:txBody>
          <a:bodyPr/>
          <a:lstStyle>
            <a:lvl1pPr>
              <a:buClr>
                <a:srgbClr val="33B5E3"/>
              </a:buClr>
              <a:buFont typeface="Wingdings" pitchFamily="2" charset="2"/>
              <a:buChar char="§"/>
              <a:defRPr sz="2400">
                <a:solidFill>
                  <a:srgbClr val="5A5B5E"/>
                </a:solidFill>
              </a:defRPr>
            </a:lvl1pPr>
            <a:lvl2pPr>
              <a:buClr>
                <a:srgbClr val="33B5E3"/>
              </a:buClr>
              <a:buFont typeface="Symbol" pitchFamily="18" charset="2"/>
              <a:buChar char="-"/>
              <a:defRPr sz="2000">
                <a:solidFill>
                  <a:srgbClr val="5A5B5E"/>
                </a:solidFill>
              </a:defRPr>
            </a:lvl2pPr>
            <a:lvl3pPr>
              <a:buClr>
                <a:srgbClr val="33B5E3"/>
              </a:buClr>
              <a:buFont typeface="Arial" pitchFamily="34" charset="0"/>
              <a:buChar char="•"/>
              <a:defRPr sz="1800">
                <a:solidFill>
                  <a:srgbClr val="5A5B5E"/>
                </a:solidFill>
              </a:defRPr>
            </a:lvl3pPr>
            <a:lvl4pPr>
              <a:buClr>
                <a:srgbClr val="33B5E3"/>
              </a:buClr>
              <a:buFont typeface="Wingdings" pitchFamily="2" charset="2"/>
              <a:buChar char="§"/>
              <a:defRPr sz="1600">
                <a:solidFill>
                  <a:srgbClr val="5A5B5E"/>
                </a:solidFill>
              </a:defRPr>
            </a:lvl4pPr>
            <a:lvl5pPr>
              <a:buClr>
                <a:srgbClr val="33B5E3"/>
              </a:buClr>
              <a:buFont typeface="Wingdings" pitchFamily="2" charset="2"/>
              <a:buChar char="§"/>
              <a:defRPr sz="1400">
                <a:solidFill>
                  <a:srgbClr val="5A5B5E"/>
                </a:solidFill>
              </a:defRPr>
            </a:lvl5pPr>
          </a:lstStyle>
          <a:p>
            <a:pPr lvl="0"/>
            <a:r>
              <a:rPr lang="pl-PL" smtClean="0"/>
              <a:t>Kliknij, aby edytować style wzorca tekstu</a:t>
            </a:r>
          </a:p>
          <a:p>
            <a:pPr lvl="1"/>
            <a:r>
              <a:rPr lang="pl-PL" smtClean="0"/>
              <a:t>Drugi poziom</a:t>
            </a:r>
          </a:p>
          <a:p>
            <a:pPr lvl="2"/>
            <a:r>
              <a:rPr lang="pl-PL" smtClean="0"/>
              <a:t>Trzeci poziom</a:t>
            </a:r>
          </a:p>
        </p:txBody>
      </p:sp>
      <p:sp>
        <p:nvSpPr>
          <p:cNvPr id="8"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dirty="0">
              <a:solidFill>
                <a:prstClr val="black">
                  <a:tint val="75000"/>
                </a:prstClr>
              </a:solidFill>
            </a:endParaRPr>
          </a:p>
        </p:txBody>
      </p:sp>
      <p:sp>
        <p:nvSpPr>
          <p:cNvPr id="9"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smtClean="0">
                <a:solidFill>
                  <a:prstClr val="black">
                    <a:tint val="75000"/>
                  </a:prstClr>
                </a:solidFill>
              </a:rPr>
              <a:t>Folie </a:t>
            </a:r>
            <a:fld id="{8883D699-66D4-485F-8E89-A84B4C2DAF2C}"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092950" y="5153103"/>
            <a:ext cx="1666874" cy="403908"/>
          </a:xfrm>
          <a:prstGeom prst="rect">
            <a:avLst/>
          </a:prstGeom>
          <a:noFill/>
          <a:ln w="9525">
            <a:noFill/>
            <a:miter lim="800000"/>
            <a:headEnd/>
            <a:tailEnd/>
          </a:ln>
        </p:spPr>
      </p:pic>
    </p:spTree>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4_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22819"/>
            <a:ext cx="9144000" cy="960107"/>
          </a:xfrm>
          <a:solidFill>
            <a:srgbClr val="DB291E"/>
          </a:solidFill>
        </p:spPr>
        <p:txBody>
          <a:bodyPr lIns="540000">
            <a:normAutofit/>
          </a:bodyPr>
          <a:lstStyle>
            <a:lvl1pPr algn="l">
              <a:defRPr sz="2400" cap="all" baseline="0">
                <a:solidFill>
                  <a:schemeClr val="bg1"/>
                </a:solidFill>
              </a:defRPr>
            </a:lvl1pPr>
          </a:lstStyle>
          <a:p>
            <a:r>
              <a:rPr lang="de-DE" dirty="0" smtClean="0"/>
              <a:t>Titelmasterformat durch Klicken bearbeiten</a:t>
            </a:r>
            <a:endParaRPr lang="de-DE" dirty="0"/>
          </a:p>
        </p:txBody>
      </p:sp>
      <p:sp>
        <p:nvSpPr>
          <p:cNvPr id="3" name="Inhaltsplatzhalter 2"/>
          <p:cNvSpPr>
            <a:spLocks noGrp="1"/>
          </p:cNvSpPr>
          <p:nvPr>
            <p:ph idx="1" hasCustomPrompt="1"/>
          </p:nvPr>
        </p:nvSpPr>
        <p:spPr/>
        <p:txBody>
          <a:bodyPr/>
          <a:lstStyle>
            <a:lvl1pPr>
              <a:buClr>
                <a:srgbClr val="DB291E"/>
              </a:buClr>
              <a:buFont typeface="Wingdings" pitchFamily="2" charset="2"/>
              <a:buChar char="§"/>
              <a:defRPr sz="2000">
                <a:solidFill>
                  <a:srgbClr val="5A5B5E"/>
                </a:solidFill>
              </a:defRPr>
            </a:lvl1pPr>
            <a:lvl2pPr>
              <a:buClr>
                <a:srgbClr val="DB291E"/>
              </a:buClr>
              <a:buFont typeface="Symbol" pitchFamily="18" charset="2"/>
              <a:buChar char="-"/>
              <a:defRPr sz="1800">
                <a:solidFill>
                  <a:srgbClr val="5A5B5E"/>
                </a:solidFill>
              </a:defRPr>
            </a:lvl2pPr>
            <a:lvl3pPr>
              <a:buClr>
                <a:srgbClr val="DB291E"/>
              </a:buClr>
              <a:buFont typeface="Arial" pitchFamily="34" charset="0"/>
              <a:buChar char="•"/>
              <a:defRPr sz="1600">
                <a:solidFill>
                  <a:srgbClr val="5A5B5E"/>
                </a:solidFill>
              </a:defRPr>
            </a:lvl3pPr>
            <a:lvl4pPr>
              <a:buClr>
                <a:srgbClr val="DB291E"/>
              </a:buClr>
              <a:buFont typeface="Wingdings" pitchFamily="2" charset="2"/>
              <a:buChar char="§"/>
              <a:defRPr sz="1400">
                <a:solidFill>
                  <a:srgbClr val="5A5B5E"/>
                </a:solidFill>
              </a:defRPr>
            </a:lvl4pPr>
            <a:lvl5pPr>
              <a:buClr>
                <a:srgbClr val="DB291E"/>
              </a:buClr>
              <a:buFont typeface="Wingdings" pitchFamily="2" charset="2"/>
              <a:buChar char="§"/>
              <a:defRPr sz="1200" baseline="0">
                <a:solidFill>
                  <a:srgbClr val="5A5B5E"/>
                </a:solidFil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sz="1400" dirty="0" smtClean="0"/>
              <a:t>Vierte Ebene</a:t>
            </a:r>
          </a:p>
          <a:p>
            <a:pPr lvl="4"/>
            <a:r>
              <a:rPr lang="de-DE" sz="1200" dirty="0" smtClean="0"/>
              <a:t>Fünfte Ebene</a:t>
            </a:r>
            <a:endParaRPr lang="de-DE" dirty="0" smtClean="0"/>
          </a:p>
          <a:p>
            <a:pPr lvl="3"/>
            <a:endParaRPr lang="de-DE" dirty="0" smtClean="0"/>
          </a:p>
        </p:txBody>
      </p:sp>
      <p:sp>
        <p:nvSpPr>
          <p:cNvPr id="8"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a:solidFill>
                <a:prstClr val="black">
                  <a:tint val="75000"/>
                </a:prstClr>
              </a:solidFill>
            </a:endParaRPr>
          </a:p>
        </p:txBody>
      </p:sp>
      <p:sp>
        <p:nvSpPr>
          <p:cNvPr id="9"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dirty="0" smtClean="0">
                <a:solidFill>
                  <a:prstClr val="black">
                    <a:tint val="75000"/>
                  </a:prstClr>
                </a:solidFill>
              </a:rPr>
              <a:t> </a:t>
            </a:r>
            <a:fld id="{9DE5E878-98C0-4758-B1C7-DB0F9977D4AD}"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2951" y="5171052"/>
            <a:ext cx="1666873" cy="368010"/>
          </a:xfrm>
          <a:prstGeom prst="rect">
            <a:avLst/>
          </a:prstGeom>
          <a:noFill/>
          <a:ln w="9525">
            <a:noFill/>
            <a:miter lim="800000"/>
            <a:headEnd/>
            <a:tailEnd/>
          </a:ln>
        </p:spPr>
      </p:pic>
    </p:spTree>
    <p:extLst>
      <p:ext uri="{BB962C8B-B14F-4D97-AF65-F5344CB8AC3E}">
        <p14:creationId xmlns:p14="http://schemas.microsoft.com/office/powerpoint/2010/main" val="30125893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5_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22819"/>
            <a:ext cx="9144000" cy="960107"/>
          </a:xfrm>
          <a:solidFill>
            <a:srgbClr val="1F63AC"/>
          </a:solidFill>
        </p:spPr>
        <p:txBody>
          <a:bodyPr lIns="540000">
            <a:normAutofit/>
          </a:bodyPr>
          <a:lstStyle>
            <a:lvl1pPr algn="l">
              <a:defRPr sz="2400" cap="all" baseline="0">
                <a:solidFill>
                  <a:schemeClr val="bg1"/>
                </a:solidFill>
              </a:defRPr>
            </a:lvl1pPr>
          </a:lstStyle>
          <a:p>
            <a:r>
              <a:rPr lang="de-DE" dirty="0" smtClean="0"/>
              <a:t>Titelmasterformat durch Klicken bearbeiten</a:t>
            </a:r>
            <a:endParaRPr lang="de-DE" dirty="0"/>
          </a:p>
        </p:txBody>
      </p:sp>
      <p:sp>
        <p:nvSpPr>
          <p:cNvPr id="3" name="Inhaltsplatzhalter 2"/>
          <p:cNvSpPr>
            <a:spLocks noGrp="1"/>
          </p:cNvSpPr>
          <p:nvPr>
            <p:ph idx="1" hasCustomPrompt="1"/>
          </p:nvPr>
        </p:nvSpPr>
        <p:spPr/>
        <p:txBody>
          <a:bodyPr/>
          <a:lstStyle>
            <a:lvl1pPr>
              <a:buClr>
                <a:srgbClr val="1F63AC"/>
              </a:buClr>
              <a:buFont typeface="Wingdings" pitchFamily="2" charset="2"/>
              <a:buChar char="§"/>
              <a:defRPr sz="2000">
                <a:solidFill>
                  <a:srgbClr val="5A5B5E"/>
                </a:solidFill>
              </a:defRPr>
            </a:lvl1pPr>
            <a:lvl2pPr>
              <a:buClr>
                <a:srgbClr val="1F63AC"/>
              </a:buClr>
              <a:buFont typeface="Symbol" pitchFamily="18" charset="2"/>
              <a:buChar char="-"/>
              <a:defRPr sz="1800">
                <a:solidFill>
                  <a:srgbClr val="5A5B5E"/>
                </a:solidFill>
              </a:defRPr>
            </a:lvl2pPr>
            <a:lvl3pPr>
              <a:buClr>
                <a:srgbClr val="1F63AC"/>
              </a:buClr>
              <a:buFont typeface="Arial" pitchFamily="34" charset="0"/>
              <a:buChar char="•"/>
              <a:defRPr sz="1600">
                <a:solidFill>
                  <a:srgbClr val="5A5B5E"/>
                </a:solidFill>
              </a:defRPr>
            </a:lvl3pPr>
            <a:lvl4pPr>
              <a:buClr>
                <a:srgbClr val="1F63AC"/>
              </a:buClr>
              <a:buFont typeface="Wingdings" pitchFamily="2" charset="2"/>
              <a:buChar char="§"/>
              <a:defRPr sz="1400" baseline="0">
                <a:solidFill>
                  <a:srgbClr val="5A5B5E"/>
                </a:solidFill>
              </a:defRPr>
            </a:lvl4pPr>
            <a:lvl5pPr>
              <a:buClr>
                <a:srgbClr val="1F63AC"/>
              </a:buClr>
              <a:buFont typeface="Wingdings" pitchFamily="2" charset="2"/>
              <a:buChar char="§"/>
              <a:defRPr sz="1200" baseline="0">
                <a:solidFill>
                  <a:srgbClr val="5A5B5E"/>
                </a:solidFil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sz="1200" dirty="0" smtClean="0"/>
              <a:t>Fünfte Ebene</a:t>
            </a:r>
            <a:endParaRPr lang="de-DE" dirty="0" smtClean="0"/>
          </a:p>
        </p:txBody>
      </p:sp>
      <p:sp>
        <p:nvSpPr>
          <p:cNvPr id="8"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a:solidFill>
                <a:prstClr val="black">
                  <a:tint val="75000"/>
                </a:prstClr>
              </a:solidFill>
            </a:endParaRPr>
          </a:p>
        </p:txBody>
      </p:sp>
      <p:sp>
        <p:nvSpPr>
          <p:cNvPr id="9"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dirty="0" smtClean="0">
                <a:solidFill>
                  <a:prstClr val="black">
                    <a:tint val="75000"/>
                  </a:prstClr>
                </a:solidFill>
              </a:rPr>
              <a:t> </a:t>
            </a:r>
            <a:fld id="{9DE5E878-98C0-4758-B1C7-DB0F9977D4AD}"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2951" y="5171052"/>
            <a:ext cx="1666873" cy="368010"/>
          </a:xfrm>
          <a:prstGeom prst="rect">
            <a:avLst/>
          </a:prstGeom>
          <a:noFill/>
          <a:ln w="9525">
            <a:noFill/>
            <a:miter lim="800000"/>
            <a:headEnd/>
            <a:tailEnd/>
          </a:ln>
        </p:spPr>
      </p:pic>
    </p:spTree>
    <p:extLst>
      <p:ext uri="{BB962C8B-B14F-4D97-AF65-F5344CB8AC3E}">
        <p14:creationId xmlns:p14="http://schemas.microsoft.com/office/powerpoint/2010/main" val="41254029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6_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22819"/>
            <a:ext cx="9144000" cy="960107"/>
          </a:xfrm>
          <a:solidFill>
            <a:srgbClr val="33B5E3"/>
          </a:solidFill>
        </p:spPr>
        <p:txBody>
          <a:bodyPr lIns="540000">
            <a:normAutofit/>
          </a:bodyPr>
          <a:lstStyle>
            <a:lvl1pPr algn="l">
              <a:defRPr sz="2400" cap="all" baseline="0">
                <a:solidFill>
                  <a:schemeClr val="bg1"/>
                </a:solidFill>
              </a:defRPr>
            </a:lvl1pPr>
          </a:lstStyle>
          <a:p>
            <a:r>
              <a:rPr lang="de-DE" dirty="0" smtClean="0"/>
              <a:t>Titelmasterformat durch Klicken bearbeiten</a:t>
            </a:r>
            <a:endParaRPr lang="de-DE" dirty="0"/>
          </a:p>
        </p:txBody>
      </p:sp>
      <p:sp>
        <p:nvSpPr>
          <p:cNvPr id="3" name="Inhaltsplatzhalter 2"/>
          <p:cNvSpPr>
            <a:spLocks noGrp="1"/>
          </p:cNvSpPr>
          <p:nvPr>
            <p:ph idx="1" hasCustomPrompt="1"/>
          </p:nvPr>
        </p:nvSpPr>
        <p:spPr/>
        <p:txBody>
          <a:bodyPr/>
          <a:lstStyle>
            <a:lvl1pPr>
              <a:buClr>
                <a:srgbClr val="33B5E3"/>
              </a:buClr>
              <a:buFont typeface="Wingdings" pitchFamily="2" charset="2"/>
              <a:buChar char="§"/>
              <a:defRPr sz="2000">
                <a:solidFill>
                  <a:srgbClr val="5A5B5E"/>
                </a:solidFill>
              </a:defRPr>
            </a:lvl1pPr>
            <a:lvl2pPr>
              <a:buClr>
                <a:srgbClr val="33B5E3"/>
              </a:buClr>
              <a:buFont typeface="Symbol" pitchFamily="18" charset="2"/>
              <a:buChar char="-"/>
              <a:defRPr sz="1800">
                <a:solidFill>
                  <a:srgbClr val="5A5B5E"/>
                </a:solidFill>
              </a:defRPr>
            </a:lvl2pPr>
            <a:lvl3pPr>
              <a:buClr>
                <a:srgbClr val="33B5E3"/>
              </a:buClr>
              <a:buFont typeface="Arial" pitchFamily="34" charset="0"/>
              <a:buChar char="•"/>
              <a:defRPr sz="1600">
                <a:solidFill>
                  <a:srgbClr val="5A5B5E"/>
                </a:solidFill>
              </a:defRPr>
            </a:lvl3pPr>
            <a:lvl4pPr>
              <a:buClr>
                <a:srgbClr val="33B5E3"/>
              </a:buClr>
              <a:buFont typeface="Wingdings" pitchFamily="2" charset="2"/>
              <a:buChar char="§"/>
              <a:defRPr sz="1400">
                <a:solidFill>
                  <a:srgbClr val="5A5B5E"/>
                </a:solidFill>
              </a:defRPr>
            </a:lvl4pPr>
            <a:lvl5pPr>
              <a:buClr>
                <a:srgbClr val="33B5E3"/>
              </a:buClr>
              <a:buFont typeface="Wingdings" pitchFamily="2" charset="2"/>
              <a:buChar char="§"/>
              <a:defRPr sz="1200" baseline="0">
                <a:solidFill>
                  <a:srgbClr val="5A5B5E"/>
                </a:solidFil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sz="1400" dirty="0" smtClean="0"/>
              <a:t>Vierte Ebene</a:t>
            </a:r>
          </a:p>
          <a:p>
            <a:pPr lvl="4"/>
            <a:r>
              <a:rPr lang="de-DE" sz="1200" dirty="0" smtClean="0"/>
              <a:t>Fünfte Ebene</a:t>
            </a:r>
            <a:endParaRPr lang="de-DE" dirty="0" smtClean="0"/>
          </a:p>
          <a:p>
            <a:pPr lvl="3"/>
            <a:endParaRPr lang="de-DE" dirty="0" smtClean="0"/>
          </a:p>
        </p:txBody>
      </p:sp>
      <p:sp>
        <p:nvSpPr>
          <p:cNvPr id="8"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a:solidFill>
                <a:prstClr val="black">
                  <a:tint val="75000"/>
                </a:prstClr>
              </a:solidFill>
            </a:endParaRPr>
          </a:p>
        </p:txBody>
      </p:sp>
      <p:sp>
        <p:nvSpPr>
          <p:cNvPr id="9"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dirty="0" smtClean="0">
                <a:solidFill>
                  <a:prstClr val="black">
                    <a:tint val="75000"/>
                  </a:prstClr>
                </a:solidFill>
              </a:rPr>
              <a:t> </a:t>
            </a:r>
            <a:fld id="{9DE5E878-98C0-4758-B1C7-DB0F9977D4AD}"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2951" y="5171052"/>
            <a:ext cx="1666873" cy="368010"/>
          </a:xfrm>
          <a:prstGeom prst="rect">
            <a:avLst/>
          </a:prstGeom>
          <a:noFill/>
          <a:ln w="9525">
            <a:noFill/>
            <a:miter lim="800000"/>
            <a:headEnd/>
            <a:tailEnd/>
          </a:ln>
        </p:spPr>
      </p:pic>
    </p:spTree>
    <p:extLst>
      <p:ext uri="{BB962C8B-B14F-4D97-AF65-F5344CB8AC3E}">
        <p14:creationId xmlns:p14="http://schemas.microsoft.com/office/powerpoint/2010/main" val="13982734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7_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22819"/>
            <a:ext cx="9144000" cy="960107"/>
          </a:xfrm>
          <a:solidFill>
            <a:srgbClr val="76B72A"/>
          </a:solidFill>
        </p:spPr>
        <p:txBody>
          <a:bodyPr lIns="540000">
            <a:normAutofit/>
          </a:bodyPr>
          <a:lstStyle>
            <a:lvl1pPr algn="l">
              <a:defRPr sz="2400" cap="all" baseline="0">
                <a:solidFill>
                  <a:schemeClr val="bg1"/>
                </a:solidFill>
              </a:defRPr>
            </a:lvl1pPr>
          </a:lstStyle>
          <a:p>
            <a:r>
              <a:rPr lang="de-DE" dirty="0" smtClean="0"/>
              <a:t>Titelmasterformat durch Klicken bearbeiten</a:t>
            </a:r>
            <a:endParaRPr lang="de-DE" dirty="0"/>
          </a:p>
        </p:txBody>
      </p:sp>
      <p:sp>
        <p:nvSpPr>
          <p:cNvPr id="3" name="Inhaltsplatzhalter 2"/>
          <p:cNvSpPr>
            <a:spLocks noGrp="1"/>
          </p:cNvSpPr>
          <p:nvPr>
            <p:ph idx="1" hasCustomPrompt="1"/>
          </p:nvPr>
        </p:nvSpPr>
        <p:spPr/>
        <p:txBody>
          <a:bodyPr/>
          <a:lstStyle>
            <a:lvl1pPr>
              <a:buClr>
                <a:srgbClr val="76B72A"/>
              </a:buClr>
              <a:buFont typeface="Wingdings" pitchFamily="2" charset="2"/>
              <a:buChar char="§"/>
              <a:defRPr sz="2000">
                <a:solidFill>
                  <a:srgbClr val="5A5B5E"/>
                </a:solidFill>
              </a:defRPr>
            </a:lvl1pPr>
            <a:lvl2pPr>
              <a:buClr>
                <a:srgbClr val="76B72A"/>
              </a:buClr>
              <a:buFont typeface="Symbol" pitchFamily="18" charset="2"/>
              <a:buChar char="-"/>
              <a:defRPr sz="1800">
                <a:solidFill>
                  <a:srgbClr val="5A5B5E"/>
                </a:solidFill>
              </a:defRPr>
            </a:lvl2pPr>
            <a:lvl3pPr>
              <a:buClr>
                <a:srgbClr val="76B72A"/>
              </a:buClr>
              <a:buFont typeface="Arial" pitchFamily="34" charset="0"/>
              <a:buChar char="•"/>
              <a:defRPr sz="1600">
                <a:solidFill>
                  <a:srgbClr val="5A5B5E"/>
                </a:solidFill>
              </a:defRPr>
            </a:lvl3pPr>
            <a:lvl4pPr>
              <a:buClr>
                <a:srgbClr val="76B72A"/>
              </a:buClr>
              <a:buFont typeface="Wingdings" pitchFamily="2" charset="2"/>
              <a:buChar char="§"/>
              <a:defRPr sz="1400" baseline="0">
                <a:solidFill>
                  <a:srgbClr val="5A5B5E"/>
                </a:solidFill>
              </a:defRPr>
            </a:lvl4pPr>
            <a:lvl5pPr>
              <a:buClr>
                <a:srgbClr val="76B72A"/>
              </a:buClr>
              <a:buFont typeface="Wingdings" pitchFamily="2" charset="2"/>
              <a:buChar char="§"/>
              <a:defRPr sz="1200" baseline="0">
                <a:solidFill>
                  <a:srgbClr val="5A5B5E"/>
                </a:solidFil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sz="1400" dirty="0" smtClean="0"/>
              <a:t>Vierte Ebene</a:t>
            </a:r>
          </a:p>
          <a:p>
            <a:pPr lvl="4"/>
            <a:r>
              <a:rPr lang="de-DE" sz="1200" dirty="0" smtClean="0"/>
              <a:t>Fünfte Ebene</a:t>
            </a:r>
            <a:endParaRPr lang="de-DE" dirty="0" smtClean="0"/>
          </a:p>
          <a:p>
            <a:pPr lvl="3"/>
            <a:endParaRPr lang="de-DE" dirty="0" smtClean="0"/>
          </a:p>
        </p:txBody>
      </p:sp>
      <p:sp>
        <p:nvSpPr>
          <p:cNvPr id="8"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a:solidFill>
                <a:prstClr val="black">
                  <a:tint val="75000"/>
                </a:prstClr>
              </a:solidFill>
            </a:endParaRPr>
          </a:p>
        </p:txBody>
      </p:sp>
      <p:sp>
        <p:nvSpPr>
          <p:cNvPr id="9"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dirty="0" smtClean="0">
                <a:solidFill>
                  <a:prstClr val="black">
                    <a:tint val="75000"/>
                  </a:prstClr>
                </a:solidFill>
              </a:rPr>
              <a:t> </a:t>
            </a:r>
            <a:fld id="{9DE5E878-98C0-4758-B1C7-DB0F9977D4AD}"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2951" y="5171052"/>
            <a:ext cx="1666873" cy="368010"/>
          </a:xfrm>
          <a:prstGeom prst="rect">
            <a:avLst/>
          </a:prstGeom>
          <a:noFill/>
          <a:ln w="9525">
            <a:noFill/>
            <a:miter lim="800000"/>
            <a:headEnd/>
            <a:tailEnd/>
          </a:ln>
        </p:spPr>
      </p:pic>
    </p:spTree>
    <p:extLst>
      <p:ext uri="{BB962C8B-B14F-4D97-AF65-F5344CB8AC3E}">
        <p14:creationId xmlns:p14="http://schemas.microsoft.com/office/powerpoint/2010/main" val="26502878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8_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22819"/>
            <a:ext cx="9144000" cy="960107"/>
          </a:xfrm>
          <a:solidFill>
            <a:srgbClr val="E62176"/>
          </a:solidFill>
        </p:spPr>
        <p:txBody>
          <a:bodyPr lIns="540000">
            <a:normAutofit/>
          </a:bodyPr>
          <a:lstStyle>
            <a:lvl1pPr algn="l">
              <a:defRPr sz="2400" cap="all" baseline="0">
                <a:solidFill>
                  <a:schemeClr val="bg1"/>
                </a:solidFill>
              </a:defRPr>
            </a:lvl1pPr>
          </a:lstStyle>
          <a:p>
            <a:r>
              <a:rPr lang="de-DE" dirty="0" smtClean="0"/>
              <a:t>Titelmasterformat durch Klicken bearbeiten</a:t>
            </a:r>
            <a:endParaRPr lang="de-DE" dirty="0"/>
          </a:p>
        </p:txBody>
      </p:sp>
      <p:sp>
        <p:nvSpPr>
          <p:cNvPr id="3" name="Inhaltsplatzhalter 2"/>
          <p:cNvSpPr>
            <a:spLocks noGrp="1"/>
          </p:cNvSpPr>
          <p:nvPr>
            <p:ph idx="1" hasCustomPrompt="1"/>
          </p:nvPr>
        </p:nvSpPr>
        <p:spPr/>
        <p:txBody>
          <a:bodyPr/>
          <a:lstStyle>
            <a:lvl1pPr>
              <a:buClr>
                <a:srgbClr val="E62176"/>
              </a:buClr>
              <a:buFont typeface="Wingdings" pitchFamily="2" charset="2"/>
              <a:buChar char="§"/>
              <a:defRPr sz="2000">
                <a:solidFill>
                  <a:srgbClr val="5A5B5E"/>
                </a:solidFill>
              </a:defRPr>
            </a:lvl1pPr>
            <a:lvl2pPr>
              <a:buClr>
                <a:srgbClr val="E62176"/>
              </a:buClr>
              <a:buFont typeface="Symbol" pitchFamily="18" charset="2"/>
              <a:buChar char="-"/>
              <a:defRPr sz="1800">
                <a:solidFill>
                  <a:srgbClr val="5A5B5E"/>
                </a:solidFill>
              </a:defRPr>
            </a:lvl2pPr>
            <a:lvl3pPr>
              <a:buClr>
                <a:srgbClr val="E62176"/>
              </a:buClr>
              <a:buFont typeface="Arial" pitchFamily="34" charset="0"/>
              <a:buChar char="•"/>
              <a:defRPr sz="1600">
                <a:solidFill>
                  <a:srgbClr val="5A5B5E"/>
                </a:solidFill>
              </a:defRPr>
            </a:lvl3pPr>
            <a:lvl4pPr>
              <a:buClr>
                <a:srgbClr val="E62176"/>
              </a:buClr>
              <a:buFont typeface="Wingdings" pitchFamily="2" charset="2"/>
              <a:buChar char="§"/>
              <a:defRPr sz="1400" baseline="0">
                <a:solidFill>
                  <a:srgbClr val="5A5B5E"/>
                </a:solidFill>
              </a:defRPr>
            </a:lvl4pPr>
            <a:lvl5pPr>
              <a:buClr>
                <a:srgbClr val="E62176"/>
              </a:buClr>
              <a:buFont typeface="Wingdings" pitchFamily="2" charset="2"/>
              <a:buChar char="§"/>
              <a:defRPr sz="1200" baseline="0">
                <a:solidFill>
                  <a:srgbClr val="5A5B5E"/>
                </a:solidFil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sz="1400" dirty="0" smtClean="0"/>
              <a:t>Vierte Ebene</a:t>
            </a:r>
          </a:p>
          <a:p>
            <a:pPr lvl="4"/>
            <a:r>
              <a:rPr lang="de-DE" sz="1200" dirty="0" smtClean="0"/>
              <a:t>Fünfte Ebene</a:t>
            </a:r>
            <a:endParaRPr lang="de-DE" dirty="0" smtClean="0"/>
          </a:p>
          <a:p>
            <a:pPr lvl="3"/>
            <a:endParaRPr lang="de-DE" dirty="0" smtClean="0"/>
          </a:p>
        </p:txBody>
      </p:sp>
      <p:sp>
        <p:nvSpPr>
          <p:cNvPr id="8"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a:solidFill>
                <a:prstClr val="black">
                  <a:tint val="75000"/>
                </a:prstClr>
              </a:solidFill>
            </a:endParaRPr>
          </a:p>
        </p:txBody>
      </p:sp>
      <p:sp>
        <p:nvSpPr>
          <p:cNvPr id="9"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dirty="0" smtClean="0">
                <a:solidFill>
                  <a:prstClr val="black">
                    <a:tint val="75000"/>
                  </a:prstClr>
                </a:solidFill>
              </a:rPr>
              <a:t> </a:t>
            </a:r>
            <a:fld id="{9DE5E878-98C0-4758-B1C7-DB0F9977D4AD}"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2951" y="5171052"/>
            <a:ext cx="1666873" cy="368010"/>
          </a:xfrm>
          <a:prstGeom prst="rect">
            <a:avLst/>
          </a:prstGeom>
          <a:noFill/>
          <a:ln w="9525">
            <a:noFill/>
            <a:miter lim="800000"/>
            <a:headEnd/>
            <a:tailEnd/>
          </a:ln>
        </p:spPr>
      </p:pic>
    </p:spTree>
    <p:extLst>
      <p:ext uri="{BB962C8B-B14F-4D97-AF65-F5344CB8AC3E}">
        <p14:creationId xmlns:p14="http://schemas.microsoft.com/office/powerpoint/2010/main" val="38329609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1"/>
            <a:ext cx="9144000" cy="937287"/>
          </a:xfrm>
          <a:solidFill>
            <a:srgbClr val="642565"/>
          </a:solidFill>
        </p:spPr>
        <p:txBody>
          <a:bodyPr lIns="540000">
            <a:normAutofit/>
          </a:bodyPr>
          <a:lstStyle>
            <a:lvl1pPr algn="l">
              <a:defRPr sz="2400" cap="all" baseline="0">
                <a:solidFill>
                  <a:schemeClr val="bg1"/>
                </a:solidFill>
              </a:defRPr>
            </a:lvl1pPr>
          </a:lstStyle>
          <a:p>
            <a:r>
              <a:rPr lang="de-DE" dirty="0" smtClean="0"/>
              <a:t>Titelmasterformat durch Klicken bearbeiten</a:t>
            </a:r>
            <a:endParaRPr lang="de-DE" dirty="0"/>
          </a:p>
        </p:txBody>
      </p:sp>
      <p:sp>
        <p:nvSpPr>
          <p:cNvPr id="3" name="Inhaltsplatzhalter 2"/>
          <p:cNvSpPr>
            <a:spLocks noGrp="1"/>
          </p:cNvSpPr>
          <p:nvPr>
            <p:ph sz="half" idx="1" hasCustomPrompt="1"/>
          </p:nvPr>
        </p:nvSpPr>
        <p:spPr>
          <a:xfrm>
            <a:off x="457200" y="1333501"/>
            <a:ext cx="4038600" cy="3771636"/>
          </a:xfrm>
        </p:spPr>
        <p:txBody>
          <a:bodyPr/>
          <a:lstStyle>
            <a:lvl1pPr>
              <a:buClr>
                <a:srgbClr val="642565"/>
              </a:buClr>
              <a:buFont typeface="Wingdings" pitchFamily="2" charset="2"/>
              <a:buChar char="§"/>
              <a:defRPr sz="2000">
                <a:solidFill>
                  <a:srgbClr val="5A5B5E"/>
                </a:solidFill>
              </a:defRPr>
            </a:lvl1pPr>
            <a:lvl2pPr>
              <a:buClr>
                <a:srgbClr val="642565"/>
              </a:buClr>
              <a:buFont typeface="Symbol" pitchFamily="18" charset="2"/>
              <a:buChar char="-"/>
              <a:defRPr sz="1800">
                <a:solidFill>
                  <a:srgbClr val="5A5B5E"/>
                </a:solidFill>
              </a:defRPr>
            </a:lvl2pPr>
            <a:lvl3pPr>
              <a:buClr>
                <a:srgbClr val="642565"/>
              </a:buClr>
              <a:buFont typeface="Arial" pitchFamily="34" charset="0"/>
              <a:buChar char="•"/>
              <a:defRPr sz="1600">
                <a:solidFill>
                  <a:srgbClr val="5A5B5E"/>
                </a:solidFill>
              </a:defRPr>
            </a:lvl3pPr>
            <a:lvl4pPr>
              <a:buClr>
                <a:srgbClr val="642565"/>
              </a:buClr>
              <a:buFont typeface="Wingdings" pitchFamily="2" charset="2"/>
              <a:buChar char="§"/>
              <a:defRPr sz="1400">
                <a:solidFill>
                  <a:srgbClr val="5A5B5E"/>
                </a:solidFill>
              </a:defRPr>
            </a:lvl4pPr>
            <a:lvl5pPr>
              <a:buClr>
                <a:srgbClr val="642565"/>
              </a:buClr>
              <a:buFont typeface="Wingdings" pitchFamily="2" charset="2"/>
              <a:buChar char="§"/>
              <a:defRPr sz="1200" baseline="0">
                <a:solidFill>
                  <a:srgbClr val="5A5B5E"/>
                </a:solidFill>
              </a:defRPr>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sz="1200" dirty="0" smtClean="0"/>
              <a:t>Fünfte Ebene</a:t>
            </a:r>
            <a:endParaRPr lang="de-DE" dirty="0" smtClean="0"/>
          </a:p>
        </p:txBody>
      </p:sp>
      <p:sp>
        <p:nvSpPr>
          <p:cNvPr id="4" name="Inhaltsplatzhalter 3"/>
          <p:cNvSpPr>
            <a:spLocks noGrp="1"/>
          </p:cNvSpPr>
          <p:nvPr>
            <p:ph sz="half" idx="2" hasCustomPrompt="1"/>
          </p:nvPr>
        </p:nvSpPr>
        <p:spPr>
          <a:xfrm>
            <a:off x="4648200" y="1333501"/>
            <a:ext cx="4038600" cy="3771636"/>
          </a:xfrm>
        </p:spPr>
        <p:txBody>
          <a:bodyPr/>
          <a:lstStyle>
            <a:lvl1pPr>
              <a:buClr>
                <a:srgbClr val="642565"/>
              </a:buClr>
              <a:buFont typeface="Wingdings" pitchFamily="2" charset="2"/>
              <a:buChar char="§"/>
              <a:defRPr sz="2000">
                <a:solidFill>
                  <a:srgbClr val="5A5B5E"/>
                </a:solidFill>
              </a:defRPr>
            </a:lvl1pPr>
            <a:lvl2pPr>
              <a:buClr>
                <a:srgbClr val="642565"/>
              </a:buClr>
              <a:buFont typeface="Symbol" pitchFamily="18" charset="2"/>
              <a:buChar char="-"/>
              <a:defRPr sz="1800">
                <a:solidFill>
                  <a:srgbClr val="5A5B5E"/>
                </a:solidFill>
              </a:defRPr>
            </a:lvl2pPr>
            <a:lvl3pPr>
              <a:buClr>
                <a:srgbClr val="642565"/>
              </a:buClr>
              <a:buFont typeface="Arial" pitchFamily="34" charset="0"/>
              <a:buChar char="•"/>
              <a:defRPr sz="1600">
                <a:solidFill>
                  <a:srgbClr val="5A5B5E"/>
                </a:solidFill>
              </a:defRPr>
            </a:lvl3pPr>
            <a:lvl4pPr>
              <a:buClr>
                <a:srgbClr val="642565"/>
              </a:buClr>
              <a:buFont typeface="Wingdings" pitchFamily="2" charset="2"/>
              <a:buChar char="§"/>
              <a:defRPr sz="1400">
                <a:solidFill>
                  <a:srgbClr val="5A5B5E"/>
                </a:solidFill>
              </a:defRPr>
            </a:lvl4pPr>
            <a:lvl5pPr>
              <a:buClr>
                <a:srgbClr val="642565"/>
              </a:buClr>
              <a:buFont typeface="Wingdings" pitchFamily="2" charset="2"/>
              <a:buChar char="§"/>
              <a:defRPr sz="1200" baseline="0">
                <a:solidFill>
                  <a:srgbClr val="5A5B5E"/>
                </a:solidFill>
              </a:defRPr>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sz="1400" dirty="0" smtClean="0"/>
              <a:t>Vierte Ebene</a:t>
            </a:r>
          </a:p>
          <a:p>
            <a:pPr lvl="4"/>
            <a:r>
              <a:rPr lang="de-DE" sz="1200" dirty="0" smtClean="0"/>
              <a:t>Fünfte Ebene</a:t>
            </a:r>
            <a:endParaRPr lang="de-DE" dirty="0" smtClean="0"/>
          </a:p>
        </p:txBody>
      </p:sp>
      <p:sp>
        <p:nvSpPr>
          <p:cNvPr id="9"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a:solidFill>
                <a:prstClr val="black">
                  <a:tint val="75000"/>
                </a:prstClr>
              </a:solidFill>
            </a:endParaRPr>
          </a:p>
        </p:txBody>
      </p:sp>
      <p:sp>
        <p:nvSpPr>
          <p:cNvPr id="10"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dirty="0" smtClean="0">
                <a:solidFill>
                  <a:prstClr val="black">
                    <a:tint val="75000"/>
                  </a:prstClr>
                </a:solidFill>
              </a:rPr>
              <a:t> </a:t>
            </a:r>
            <a:fld id="{9DE5E878-98C0-4758-B1C7-DB0F9977D4AD}"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8"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2951" y="5171052"/>
            <a:ext cx="1666873" cy="368010"/>
          </a:xfrm>
          <a:prstGeom prst="rect">
            <a:avLst/>
          </a:prstGeom>
          <a:noFill/>
          <a:ln w="9525">
            <a:noFill/>
            <a:miter lim="800000"/>
            <a:headEnd/>
            <a:tailEnd/>
          </a:ln>
        </p:spPr>
      </p:pic>
    </p:spTree>
    <p:extLst>
      <p:ext uri="{BB962C8B-B14F-4D97-AF65-F5344CB8AC3E}">
        <p14:creationId xmlns:p14="http://schemas.microsoft.com/office/powerpoint/2010/main" val="35586150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1_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1"/>
            <a:ext cx="9144000" cy="937287"/>
          </a:xfrm>
          <a:solidFill>
            <a:srgbClr val="5A5B5E"/>
          </a:solidFill>
        </p:spPr>
        <p:txBody>
          <a:bodyPr lIns="540000">
            <a:normAutofit/>
          </a:bodyPr>
          <a:lstStyle>
            <a:lvl1pPr algn="l">
              <a:defRPr sz="2400" cap="all" baseline="0">
                <a:solidFill>
                  <a:schemeClr val="bg1"/>
                </a:solidFill>
              </a:defRPr>
            </a:lvl1pPr>
          </a:lstStyle>
          <a:p>
            <a:r>
              <a:rPr lang="de-DE" dirty="0" smtClean="0"/>
              <a:t>Titelmasterformat durch Klicken bearbeiten</a:t>
            </a:r>
            <a:endParaRPr lang="de-DE" dirty="0"/>
          </a:p>
        </p:txBody>
      </p:sp>
      <p:sp>
        <p:nvSpPr>
          <p:cNvPr id="3" name="Inhaltsplatzhalter 2"/>
          <p:cNvSpPr>
            <a:spLocks noGrp="1"/>
          </p:cNvSpPr>
          <p:nvPr>
            <p:ph sz="half" idx="1" hasCustomPrompt="1"/>
          </p:nvPr>
        </p:nvSpPr>
        <p:spPr>
          <a:xfrm>
            <a:off x="457200" y="1333501"/>
            <a:ext cx="4038600" cy="3771636"/>
          </a:xfrm>
        </p:spPr>
        <p:txBody>
          <a:bodyPr/>
          <a:lstStyle>
            <a:lvl1pPr>
              <a:buClr>
                <a:srgbClr val="5A5B5E"/>
              </a:buClr>
              <a:buFont typeface="Wingdings" pitchFamily="2" charset="2"/>
              <a:buChar char="§"/>
              <a:defRPr sz="2000">
                <a:solidFill>
                  <a:srgbClr val="5A5B5E"/>
                </a:solidFill>
              </a:defRPr>
            </a:lvl1pPr>
            <a:lvl2pPr>
              <a:buClr>
                <a:srgbClr val="5A5B5E"/>
              </a:buClr>
              <a:buFont typeface="Symbol" pitchFamily="18" charset="2"/>
              <a:buChar char="-"/>
              <a:defRPr sz="1800">
                <a:solidFill>
                  <a:srgbClr val="5A5B5E"/>
                </a:solidFill>
              </a:defRPr>
            </a:lvl2pPr>
            <a:lvl3pPr>
              <a:buClr>
                <a:srgbClr val="5A5B5E"/>
              </a:buClr>
              <a:buFont typeface="Arial" pitchFamily="34" charset="0"/>
              <a:buChar char="•"/>
              <a:defRPr sz="1600">
                <a:solidFill>
                  <a:srgbClr val="5A5B5E"/>
                </a:solidFill>
              </a:defRPr>
            </a:lvl3pPr>
            <a:lvl4pPr>
              <a:buClr>
                <a:srgbClr val="5A5B5E"/>
              </a:buClr>
              <a:buFont typeface="Wingdings" pitchFamily="2" charset="2"/>
              <a:buChar char="§"/>
              <a:defRPr sz="1400" baseline="0">
                <a:solidFill>
                  <a:srgbClr val="5A5B5E"/>
                </a:solidFill>
              </a:defRPr>
            </a:lvl4pPr>
            <a:lvl5pPr>
              <a:buClr>
                <a:srgbClr val="5A5B5E"/>
              </a:buClr>
              <a:buFont typeface="Wingdings" pitchFamily="2" charset="2"/>
              <a:buChar char="§"/>
              <a:defRPr sz="1200">
                <a:solidFill>
                  <a:srgbClr val="5A5B5E"/>
                </a:solidFill>
              </a:defRPr>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sz="1400" dirty="0" smtClean="0"/>
              <a:t>Vierte Ebene</a:t>
            </a:r>
          </a:p>
          <a:p>
            <a:pPr lvl="4"/>
            <a:r>
              <a:rPr lang="de-DE" dirty="0" smtClean="0"/>
              <a:t>Fünfte Ebene</a:t>
            </a:r>
          </a:p>
        </p:txBody>
      </p:sp>
      <p:sp>
        <p:nvSpPr>
          <p:cNvPr id="4" name="Inhaltsplatzhalter 3"/>
          <p:cNvSpPr>
            <a:spLocks noGrp="1"/>
          </p:cNvSpPr>
          <p:nvPr>
            <p:ph sz="half" idx="2" hasCustomPrompt="1"/>
          </p:nvPr>
        </p:nvSpPr>
        <p:spPr>
          <a:xfrm>
            <a:off x="4648200" y="1333501"/>
            <a:ext cx="4038600" cy="3771636"/>
          </a:xfrm>
        </p:spPr>
        <p:txBody>
          <a:bodyPr/>
          <a:lstStyle>
            <a:lvl1pPr>
              <a:buClr>
                <a:srgbClr val="5A5B5E"/>
              </a:buClr>
              <a:buFont typeface="Wingdings" pitchFamily="2" charset="2"/>
              <a:buChar char="§"/>
              <a:defRPr sz="2000">
                <a:solidFill>
                  <a:srgbClr val="5A5B5E"/>
                </a:solidFill>
              </a:defRPr>
            </a:lvl1pPr>
            <a:lvl2pPr>
              <a:buClr>
                <a:srgbClr val="5A5B5E"/>
              </a:buClr>
              <a:buFont typeface="Symbol" pitchFamily="18" charset="2"/>
              <a:buChar char="-"/>
              <a:defRPr sz="1800">
                <a:solidFill>
                  <a:srgbClr val="5A5B5E"/>
                </a:solidFill>
              </a:defRPr>
            </a:lvl2pPr>
            <a:lvl3pPr>
              <a:buClr>
                <a:srgbClr val="5A5B5E"/>
              </a:buClr>
              <a:buFont typeface="Arial" pitchFamily="34" charset="0"/>
              <a:buChar char="•"/>
              <a:defRPr sz="1600">
                <a:solidFill>
                  <a:srgbClr val="5A5B5E"/>
                </a:solidFill>
              </a:defRPr>
            </a:lvl3pPr>
            <a:lvl4pPr>
              <a:buClr>
                <a:srgbClr val="5A5B5E"/>
              </a:buClr>
              <a:buFont typeface="Wingdings" pitchFamily="2" charset="2"/>
              <a:buChar char="§"/>
              <a:defRPr sz="1400">
                <a:solidFill>
                  <a:srgbClr val="5A5B5E"/>
                </a:solidFill>
              </a:defRPr>
            </a:lvl4pPr>
            <a:lvl5pPr>
              <a:buClr>
                <a:srgbClr val="5A5B5E"/>
              </a:buClr>
              <a:buFont typeface="Wingdings" pitchFamily="2" charset="2"/>
              <a:buChar char="§"/>
              <a:defRPr sz="1200" baseline="0">
                <a:solidFill>
                  <a:srgbClr val="5A5B5E"/>
                </a:solidFill>
              </a:defRPr>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sz="1400" dirty="0" smtClean="0"/>
              <a:t>Vierte Ebene</a:t>
            </a:r>
          </a:p>
          <a:p>
            <a:pPr lvl="4"/>
            <a:r>
              <a:rPr lang="de-DE" sz="1200" dirty="0" smtClean="0"/>
              <a:t>Fünfte Ebene</a:t>
            </a:r>
            <a:endParaRPr lang="de-DE" dirty="0" smtClean="0"/>
          </a:p>
        </p:txBody>
      </p:sp>
      <p:sp>
        <p:nvSpPr>
          <p:cNvPr id="9"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a:solidFill>
                <a:prstClr val="black">
                  <a:tint val="75000"/>
                </a:prstClr>
              </a:solidFill>
            </a:endParaRPr>
          </a:p>
        </p:txBody>
      </p:sp>
      <p:sp>
        <p:nvSpPr>
          <p:cNvPr id="10"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dirty="0" smtClean="0">
                <a:solidFill>
                  <a:prstClr val="black">
                    <a:tint val="75000"/>
                  </a:prstClr>
                </a:solidFill>
              </a:rPr>
              <a:t> </a:t>
            </a:r>
            <a:fld id="{9DE5E878-98C0-4758-B1C7-DB0F9977D4AD}"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8"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2951" y="5171052"/>
            <a:ext cx="1666873" cy="368010"/>
          </a:xfrm>
          <a:prstGeom prst="rect">
            <a:avLst/>
          </a:prstGeom>
          <a:noFill/>
          <a:ln w="9525">
            <a:noFill/>
            <a:miter lim="800000"/>
            <a:headEnd/>
            <a:tailEnd/>
          </a:ln>
        </p:spPr>
      </p:pic>
    </p:spTree>
    <p:extLst>
      <p:ext uri="{BB962C8B-B14F-4D97-AF65-F5344CB8AC3E}">
        <p14:creationId xmlns:p14="http://schemas.microsoft.com/office/powerpoint/2010/main" val="15329248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2_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1"/>
            <a:ext cx="9144000" cy="937287"/>
          </a:xfrm>
          <a:solidFill>
            <a:srgbClr val="F88600"/>
          </a:solidFill>
        </p:spPr>
        <p:txBody>
          <a:bodyPr lIns="540000">
            <a:normAutofit/>
          </a:bodyPr>
          <a:lstStyle>
            <a:lvl1pPr algn="l">
              <a:defRPr sz="2400" cap="all" baseline="0">
                <a:solidFill>
                  <a:schemeClr val="bg1"/>
                </a:solidFill>
              </a:defRPr>
            </a:lvl1pPr>
          </a:lstStyle>
          <a:p>
            <a:r>
              <a:rPr lang="de-DE" dirty="0" smtClean="0"/>
              <a:t>Titelmasterformat durch Klicken bearbeiten</a:t>
            </a:r>
            <a:endParaRPr lang="de-DE" dirty="0"/>
          </a:p>
        </p:txBody>
      </p:sp>
      <p:sp>
        <p:nvSpPr>
          <p:cNvPr id="3" name="Inhaltsplatzhalter 2"/>
          <p:cNvSpPr>
            <a:spLocks noGrp="1"/>
          </p:cNvSpPr>
          <p:nvPr>
            <p:ph sz="half" idx="1" hasCustomPrompt="1"/>
          </p:nvPr>
        </p:nvSpPr>
        <p:spPr>
          <a:xfrm>
            <a:off x="457200" y="1333501"/>
            <a:ext cx="4038600" cy="3771636"/>
          </a:xfrm>
        </p:spPr>
        <p:txBody>
          <a:bodyPr/>
          <a:lstStyle>
            <a:lvl1pPr>
              <a:buClr>
                <a:srgbClr val="F88600"/>
              </a:buClr>
              <a:buFont typeface="Wingdings" pitchFamily="2" charset="2"/>
              <a:buChar char="§"/>
              <a:defRPr sz="2000">
                <a:solidFill>
                  <a:srgbClr val="5A5B5E"/>
                </a:solidFill>
              </a:defRPr>
            </a:lvl1pPr>
            <a:lvl2pPr>
              <a:buClr>
                <a:srgbClr val="F88600"/>
              </a:buClr>
              <a:buFont typeface="Symbol" pitchFamily="18" charset="2"/>
              <a:buChar char="-"/>
              <a:defRPr sz="1800">
                <a:solidFill>
                  <a:srgbClr val="5A5B5E"/>
                </a:solidFill>
              </a:defRPr>
            </a:lvl2pPr>
            <a:lvl3pPr>
              <a:buClr>
                <a:srgbClr val="F88600"/>
              </a:buClr>
              <a:buFont typeface="Arial" pitchFamily="34" charset="0"/>
              <a:buChar char="•"/>
              <a:defRPr sz="1600">
                <a:solidFill>
                  <a:srgbClr val="5A5B5E"/>
                </a:solidFill>
              </a:defRPr>
            </a:lvl3pPr>
            <a:lvl4pPr>
              <a:buClr>
                <a:srgbClr val="F88600"/>
              </a:buClr>
              <a:buFont typeface="Wingdings" pitchFamily="2" charset="2"/>
              <a:buChar char="§"/>
              <a:defRPr sz="1400">
                <a:solidFill>
                  <a:srgbClr val="5A5B5E"/>
                </a:solidFill>
              </a:defRPr>
            </a:lvl4pPr>
            <a:lvl5pPr>
              <a:buClr>
                <a:srgbClr val="F88600"/>
              </a:buClr>
              <a:buFont typeface="Wingdings" pitchFamily="2" charset="2"/>
              <a:buChar char="§"/>
              <a:defRPr sz="1200">
                <a:solidFill>
                  <a:srgbClr val="5A5B5E"/>
                </a:solidFill>
              </a:defRPr>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sz="1400" dirty="0" smtClean="0"/>
              <a:t>Vierte Ebene</a:t>
            </a:r>
          </a:p>
          <a:p>
            <a:pPr lvl="4"/>
            <a:r>
              <a:rPr lang="de-DE" dirty="0" smtClean="0"/>
              <a:t>Fünfte Ebene</a:t>
            </a:r>
          </a:p>
        </p:txBody>
      </p:sp>
      <p:sp>
        <p:nvSpPr>
          <p:cNvPr id="4" name="Inhaltsplatzhalter 3"/>
          <p:cNvSpPr>
            <a:spLocks noGrp="1"/>
          </p:cNvSpPr>
          <p:nvPr>
            <p:ph sz="half" idx="2" hasCustomPrompt="1"/>
          </p:nvPr>
        </p:nvSpPr>
        <p:spPr>
          <a:xfrm>
            <a:off x="4648200" y="1333501"/>
            <a:ext cx="4038600" cy="3771636"/>
          </a:xfrm>
        </p:spPr>
        <p:txBody>
          <a:bodyPr/>
          <a:lstStyle>
            <a:lvl1pPr>
              <a:buClr>
                <a:srgbClr val="F88600"/>
              </a:buClr>
              <a:buFont typeface="Wingdings" pitchFamily="2" charset="2"/>
              <a:buChar char="§"/>
              <a:defRPr sz="2000">
                <a:solidFill>
                  <a:srgbClr val="5A5B5E"/>
                </a:solidFill>
              </a:defRPr>
            </a:lvl1pPr>
            <a:lvl2pPr>
              <a:buClr>
                <a:srgbClr val="F88600"/>
              </a:buClr>
              <a:buFont typeface="Symbol" pitchFamily="18" charset="2"/>
              <a:buChar char="-"/>
              <a:defRPr sz="1800">
                <a:solidFill>
                  <a:srgbClr val="5A5B5E"/>
                </a:solidFill>
              </a:defRPr>
            </a:lvl2pPr>
            <a:lvl3pPr>
              <a:buClr>
                <a:srgbClr val="F88600"/>
              </a:buClr>
              <a:buFont typeface="Arial" pitchFamily="34" charset="0"/>
              <a:buChar char="•"/>
              <a:defRPr sz="1600">
                <a:solidFill>
                  <a:srgbClr val="5A5B5E"/>
                </a:solidFill>
              </a:defRPr>
            </a:lvl3pPr>
            <a:lvl4pPr>
              <a:buClr>
                <a:srgbClr val="F88600"/>
              </a:buClr>
              <a:buFont typeface="Wingdings" pitchFamily="2" charset="2"/>
              <a:buChar char="§"/>
              <a:defRPr sz="1400" baseline="0">
                <a:solidFill>
                  <a:srgbClr val="5A5B5E"/>
                </a:solidFill>
              </a:defRPr>
            </a:lvl4pPr>
            <a:lvl5pPr>
              <a:buClr>
                <a:srgbClr val="F88600"/>
              </a:buClr>
              <a:buFont typeface="Wingdings" pitchFamily="2" charset="2"/>
              <a:buChar char="§"/>
              <a:defRPr sz="1200" baseline="0">
                <a:solidFill>
                  <a:srgbClr val="5A5B5E"/>
                </a:solidFill>
              </a:defRPr>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sz="1400" dirty="0" smtClean="0"/>
              <a:t>Vierte Ebene</a:t>
            </a:r>
          </a:p>
          <a:p>
            <a:pPr lvl="4"/>
            <a:r>
              <a:rPr lang="de-DE" sz="1200" dirty="0" smtClean="0"/>
              <a:t>Fünfte Ebene</a:t>
            </a:r>
            <a:endParaRPr lang="de-DE" dirty="0" smtClean="0"/>
          </a:p>
        </p:txBody>
      </p:sp>
      <p:sp>
        <p:nvSpPr>
          <p:cNvPr id="9"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a:solidFill>
                <a:prstClr val="black">
                  <a:tint val="75000"/>
                </a:prstClr>
              </a:solidFill>
            </a:endParaRPr>
          </a:p>
        </p:txBody>
      </p:sp>
      <p:sp>
        <p:nvSpPr>
          <p:cNvPr id="10"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dirty="0" smtClean="0">
                <a:solidFill>
                  <a:prstClr val="black">
                    <a:tint val="75000"/>
                  </a:prstClr>
                </a:solidFill>
              </a:rPr>
              <a:t> </a:t>
            </a:r>
            <a:fld id="{9DE5E878-98C0-4758-B1C7-DB0F9977D4AD}"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8"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2951" y="5171052"/>
            <a:ext cx="1666873" cy="368010"/>
          </a:xfrm>
          <a:prstGeom prst="rect">
            <a:avLst/>
          </a:prstGeom>
          <a:noFill/>
          <a:ln w="9525">
            <a:noFill/>
            <a:miter lim="800000"/>
            <a:headEnd/>
            <a:tailEnd/>
          </a:ln>
        </p:spPr>
      </p:pic>
    </p:spTree>
    <p:extLst>
      <p:ext uri="{BB962C8B-B14F-4D97-AF65-F5344CB8AC3E}">
        <p14:creationId xmlns:p14="http://schemas.microsoft.com/office/powerpoint/2010/main" val="25769200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3_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1"/>
            <a:ext cx="9144000" cy="937287"/>
          </a:xfrm>
          <a:solidFill>
            <a:srgbClr val="DB291E"/>
          </a:solidFill>
        </p:spPr>
        <p:txBody>
          <a:bodyPr lIns="540000">
            <a:normAutofit/>
          </a:bodyPr>
          <a:lstStyle>
            <a:lvl1pPr algn="l">
              <a:defRPr sz="2400" cap="all" baseline="0">
                <a:solidFill>
                  <a:schemeClr val="bg1"/>
                </a:solidFill>
              </a:defRPr>
            </a:lvl1pPr>
          </a:lstStyle>
          <a:p>
            <a:r>
              <a:rPr lang="de-DE" dirty="0" smtClean="0"/>
              <a:t>Titelmasterformat durch Klicken bearbeiten</a:t>
            </a:r>
            <a:endParaRPr lang="de-DE" dirty="0"/>
          </a:p>
        </p:txBody>
      </p:sp>
      <p:sp>
        <p:nvSpPr>
          <p:cNvPr id="3" name="Inhaltsplatzhalter 2"/>
          <p:cNvSpPr>
            <a:spLocks noGrp="1"/>
          </p:cNvSpPr>
          <p:nvPr>
            <p:ph sz="half" idx="1" hasCustomPrompt="1"/>
          </p:nvPr>
        </p:nvSpPr>
        <p:spPr>
          <a:xfrm>
            <a:off x="457200" y="1333501"/>
            <a:ext cx="4038600" cy="3771636"/>
          </a:xfrm>
        </p:spPr>
        <p:txBody>
          <a:bodyPr/>
          <a:lstStyle>
            <a:lvl1pPr>
              <a:buClr>
                <a:srgbClr val="DB291E"/>
              </a:buClr>
              <a:buFont typeface="Wingdings" pitchFamily="2" charset="2"/>
              <a:buChar char="§"/>
              <a:defRPr sz="2000">
                <a:solidFill>
                  <a:srgbClr val="5A5B5E"/>
                </a:solidFill>
              </a:defRPr>
            </a:lvl1pPr>
            <a:lvl2pPr>
              <a:buClr>
                <a:srgbClr val="DB291E"/>
              </a:buClr>
              <a:buFont typeface="Symbol" pitchFamily="18" charset="2"/>
              <a:buChar char="-"/>
              <a:defRPr sz="1800">
                <a:solidFill>
                  <a:srgbClr val="5A5B5E"/>
                </a:solidFill>
              </a:defRPr>
            </a:lvl2pPr>
            <a:lvl3pPr>
              <a:buClr>
                <a:srgbClr val="DB291E"/>
              </a:buClr>
              <a:buFont typeface="Arial" pitchFamily="34" charset="0"/>
              <a:buChar char="•"/>
              <a:defRPr sz="1600">
                <a:solidFill>
                  <a:srgbClr val="5A5B5E"/>
                </a:solidFill>
              </a:defRPr>
            </a:lvl3pPr>
            <a:lvl4pPr>
              <a:buClr>
                <a:srgbClr val="DB291E"/>
              </a:buClr>
              <a:buFont typeface="Wingdings" pitchFamily="2" charset="2"/>
              <a:buChar char="§"/>
              <a:defRPr sz="1400">
                <a:solidFill>
                  <a:srgbClr val="5A5B5E"/>
                </a:solidFill>
              </a:defRPr>
            </a:lvl4pPr>
            <a:lvl5pPr>
              <a:buClr>
                <a:srgbClr val="DB291E"/>
              </a:buClr>
              <a:buFont typeface="Wingdings" pitchFamily="2" charset="2"/>
              <a:buChar char="§"/>
              <a:defRPr sz="1200" baseline="0">
                <a:solidFill>
                  <a:srgbClr val="5A5B5E"/>
                </a:solidFill>
              </a:defRPr>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sz="1400" dirty="0" smtClean="0"/>
              <a:t>Vierte Ebene</a:t>
            </a:r>
          </a:p>
          <a:p>
            <a:pPr lvl="4"/>
            <a:r>
              <a:rPr lang="de-DE" sz="1200" dirty="0" smtClean="0"/>
              <a:t>Fünfte Ebene</a:t>
            </a:r>
            <a:endParaRPr lang="de-DE" dirty="0" smtClean="0"/>
          </a:p>
        </p:txBody>
      </p:sp>
      <p:sp>
        <p:nvSpPr>
          <p:cNvPr id="4" name="Inhaltsplatzhalter 3"/>
          <p:cNvSpPr>
            <a:spLocks noGrp="1"/>
          </p:cNvSpPr>
          <p:nvPr>
            <p:ph sz="half" idx="2" hasCustomPrompt="1"/>
          </p:nvPr>
        </p:nvSpPr>
        <p:spPr>
          <a:xfrm>
            <a:off x="4648200" y="1333501"/>
            <a:ext cx="4038600" cy="3771636"/>
          </a:xfrm>
        </p:spPr>
        <p:txBody>
          <a:bodyPr/>
          <a:lstStyle>
            <a:lvl1pPr>
              <a:buClr>
                <a:srgbClr val="DB291E"/>
              </a:buClr>
              <a:buFont typeface="Wingdings" pitchFamily="2" charset="2"/>
              <a:buChar char="§"/>
              <a:defRPr sz="2000">
                <a:solidFill>
                  <a:srgbClr val="5A5B5E"/>
                </a:solidFill>
              </a:defRPr>
            </a:lvl1pPr>
            <a:lvl2pPr>
              <a:buClr>
                <a:srgbClr val="DB291E"/>
              </a:buClr>
              <a:buFont typeface="Symbol" pitchFamily="18" charset="2"/>
              <a:buChar char="-"/>
              <a:defRPr sz="1800">
                <a:solidFill>
                  <a:srgbClr val="5A5B5E"/>
                </a:solidFill>
              </a:defRPr>
            </a:lvl2pPr>
            <a:lvl3pPr>
              <a:buClr>
                <a:srgbClr val="DB291E"/>
              </a:buClr>
              <a:buFont typeface="Arial" pitchFamily="34" charset="0"/>
              <a:buChar char="•"/>
              <a:defRPr sz="1600">
                <a:solidFill>
                  <a:srgbClr val="5A5B5E"/>
                </a:solidFill>
              </a:defRPr>
            </a:lvl3pPr>
            <a:lvl4pPr>
              <a:buClr>
                <a:srgbClr val="DB291E"/>
              </a:buClr>
              <a:buFont typeface="Wingdings" pitchFamily="2" charset="2"/>
              <a:buChar char="§"/>
              <a:defRPr sz="1400">
                <a:solidFill>
                  <a:srgbClr val="5A5B5E"/>
                </a:solidFill>
              </a:defRPr>
            </a:lvl4pPr>
            <a:lvl5pPr>
              <a:buClr>
                <a:srgbClr val="DB291E"/>
              </a:buClr>
              <a:buFont typeface="Wingdings" pitchFamily="2" charset="2"/>
              <a:buChar char="§"/>
              <a:defRPr sz="1200" baseline="0">
                <a:solidFill>
                  <a:srgbClr val="5A5B5E"/>
                </a:solidFill>
              </a:defRPr>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sz="1200" dirty="0" smtClean="0"/>
              <a:t>Fünfte Ebene</a:t>
            </a:r>
            <a:endParaRPr lang="de-DE" dirty="0" smtClean="0"/>
          </a:p>
        </p:txBody>
      </p:sp>
      <p:sp>
        <p:nvSpPr>
          <p:cNvPr id="9"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a:solidFill>
                <a:prstClr val="black">
                  <a:tint val="75000"/>
                </a:prstClr>
              </a:solidFill>
            </a:endParaRPr>
          </a:p>
        </p:txBody>
      </p:sp>
      <p:sp>
        <p:nvSpPr>
          <p:cNvPr id="10"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dirty="0" smtClean="0">
                <a:solidFill>
                  <a:prstClr val="black">
                    <a:tint val="75000"/>
                  </a:prstClr>
                </a:solidFill>
              </a:rPr>
              <a:t> </a:t>
            </a:r>
            <a:fld id="{9DE5E878-98C0-4758-B1C7-DB0F9977D4AD}"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8"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2951" y="5171052"/>
            <a:ext cx="1666873" cy="368010"/>
          </a:xfrm>
          <a:prstGeom prst="rect">
            <a:avLst/>
          </a:prstGeom>
          <a:noFill/>
          <a:ln w="9525">
            <a:noFill/>
            <a:miter lim="800000"/>
            <a:headEnd/>
            <a:tailEnd/>
          </a:ln>
        </p:spPr>
      </p:pic>
    </p:spTree>
    <p:extLst>
      <p:ext uri="{BB962C8B-B14F-4D97-AF65-F5344CB8AC3E}">
        <p14:creationId xmlns:p14="http://schemas.microsoft.com/office/powerpoint/2010/main" val="42441877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4_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1"/>
            <a:ext cx="9144000" cy="937287"/>
          </a:xfrm>
          <a:solidFill>
            <a:srgbClr val="1F63AC"/>
          </a:solidFill>
        </p:spPr>
        <p:txBody>
          <a:bodyPr lIns="540000">
            <a:normAutofit/>
          </a:bodyPr>
          <a:lstStyle>
            <a:lvl1pPr algn="l">
              <a:defRPr sz="2400" cap="all" baseline="0">
                <a:solidFill>
                  <a:schemeClr val="bg1"/>
                </a:solidFill>
              </a:defRPr>
            </a:lvl1pPr>
          </a:lstStyle>
          <a:p>
            <a:r>
              <a:rPr lang="de-DE" dirty="0" smtClean="0"/>
              <a:t>Titelmasterformat durch Klicken bearbeiten</a:t>
            </a:r>
            <a:endParaRPr lang="de-DE" dirty="0"/>
          </a:p>
        </p:txBody>
      </p:sp>
      <p:sp>
        <p:nvSpPr>
          <p:cNvPr id="3" name="Inhaltsplatzhalter 2"/>
          <p:cNvSpPr>
            <a:spLocks noGrp="1"/>
          </p:cNvSpPr>
          <p:nvPr>
            <p:ph sz="half" idx="1" hasCustomPrompt="1"/>
          </p:nvPr>
        </p:nvSpPr>
        <p:spPr>
          <a:xfrm>
            <a:off x="457200" y="1333501"/>
            <a:ext cx="4038600" cy="3771636"/>
          </a:xfrm>
        </p:spPr>
        <p:txBody>
          <a:bodyPr/>
          <a:lstStyle>
            <a:lvl1pPr>
              <a:buClr>
                <a:srgbClr val="1F63AC"/>
              </a:buClr>
              <a:buFont typeface="Wingdings" pitchFamily="2" charset="2"/>
              <a:buChar char="§"/>
              <a:defRPr sz="2000">
                <a:solidFill>
                  <a:srgbClr val="5A5B5E"/>
                </a:solidFill>
              </a:defRPr>
            </a:lvl1pPr>
            <a:lvl2pPr>
              <a:buClr>
                <a:srgbClr val="1F63AC"/>
              </a:buClr>
              <a:buFont typeface="Symbol" pitchFamily="18" charset="2"/>
              <a:buChar char="-"/>
              <a:defRPr sz="1800">
                <a:solidFill>
                  <a:srgbClr val="5A5B5E"/>
                </a:solidFill>
              </a:defRPr>
            </a:lvl2pPr>
            <a:lvl3pPr>
              <a:buClr>
                <a:srgbClr val="1F63AC"/>
              </a:buClr>
              <a:buFont typeface="Arial" pitchFamily="34" charset="0"/>
              <a:buChar char="•"/>
              <a:defRPr sz="1600">
                <a:solidFill>
                  <a:srgbClr val="5A5B5E"/>
                </a:solidFill>
              </a:defRPr>
            </a:lvl3pPr>
            <a:lvl4pPr>
              <a:buClr>
                <a:srgbClr val="1F63AC"/>
              </a:buClr>
              <a:buFont typeface="Wingdings" pitchFamily="2" charset="2"/>
              <a:buChar char="§"/>
              <a:defRPr sz="1400">
                <a:solidFill>
                  <a:srgbClr val="5A5B5E"/>
                </a:solidFill>
              </a:defRPr>
            </a:lvl4pPr>
            <a:lvl5pPr>
              <a:buClr>
                <a:srgbClr val="1F63AC"/>
              </a:buClr>
              <a:buFont typeface="Wingdings" pitchFamily="2" charset="2"/>
              <a:buChar char="§"/>
              <a:defRPr sz="1200" baseline="0">
                <a:solidFill>
                  <a:srgbClr val="5A5B5E"/>
                </a:solidFill>
              </a:defRPr>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sz="1200" dirty="0" smtClean="0"/>
              <a:t>Fünfte Ebene</a:t>
            </a:r>
            <a:endParaRPr lang="de-DE" dirty="0" smtClean="0"/>
          </a:p>
        </p:txBody>
      </p:sp>
      <p:sp>
        <p:nvSpPr>
          <p:cNvPr id="4" name="Inhaltsplatzhalter 3"/>
          <p:cNvSpPr>
            <a:spLocks noGrp="1"/>
          </p:cNvSpPr>
          <p:nvPr>
            <p:ph sz="half" idx="2" hasCustomPrompt="1"/>
          </p:nvPr>
        </p:nvSpPr>
        <p:spPr>
          <a:xfrm>
            <a:off x="4648200" y="1333501"/>
            <a:ext cx="4038600" cy="3771636"/>
          </a:xfrm>
        </p:spPr>
        <p:txBody>
          <a:bodyPr rtlCol="0">
            <a:normAutofit/>
          </a:bodyPr>
          <a:lstStyle>
            <a:lvl1pPr algn="l" defTabSz="914400" rtl="0" eaLnBrk="1" latinLnBrk="0" hangingPunct="1">
              <a:spcBef>
                <a:spcPct val="20000"/>
              </a:spcBef>
              <a:buClr>
                <a:srgbClr val="1F63AC"/>
              </a:buClr>
              <a:buFont typeface="Wingdings" pitchFamily="2" charset="2"/>
              <a:buChar char="§"/>
              <a:defRPr lang="de-DE" sz="2000" kern="1200" dirty="0" smtClean="0">
                <a:solidFill>
                  <a:srgbClr val="5A5B5E"/>
                </a:solidFill>
                <a:latin typeface="+mn-lt"/>
                <a:ea typeface="+mn-ea"/>
                <a:cs typeface="+mn-cs"/>
              </a:defRPr>
            </a:lvl1pPr>
            <a:lvl2pPr algn="l" defTabSz="914400" rtl="0" eaLnBrk="1" latinLnBrk="0" hangingPunct="1">
              <a:spcBef>
                <a:spcPct val="20000"/>
              </a:spcBef>
              <a:buClr>
                <a:srgbClr val="1F63AC"/>
              </a:buClr>
              <a:buFont typeface="Symbol" pitchFamily="18" charset="2"/>
              <a:buChar char="-"/>
              <a:defRPr lang="de-DE" sz="1800" kern="1200" dirty="0" smtClean="0">
                <a:solidFill>
                  <a:srgbClr val="5A5B5E"/>
                </a:solidFill>
                <a:latin typeface="+mn-lt"/>
                <a:ea typeface="+mn-ea"/>
                <a:cs typeface="+mn-cs"/>
              </a:defRPr>
            </a:lvl2pPr>
            <a:lvl3pPr algn="l" defTabSz="914400" rtl="0" eaLnBrk="1" latinLnBrk="0" hangingPunct="1">
              <a:spcBef>
                <a:spcPct val="20000"/>
              </a:spcBef>
              <a:buClr>
                <a:srgbClr val="1F63AC"/>
              </a:buClr>
              <a:buFont typeface="Arial" pitchFamily="34" charset="0"/>
              <a:buChar char="•"/>
              <a:defRPr lang="de-DE" sz="1600" kern="1200" dirty="0" smtClean="0">
                <a:solidFill>
                  <a:srgbClr val="5A5B5E"/>
                </a:solidFill>
                <a:latin typeface="+mn-lt"/>
                <a:ea typeface="+mn-ea"/>
                <a:cs typeface="+mn-cs"/>
              </a:defRPr>
            </a:lvl3pPr>
            <a:lvl4pPr algn="l" defTabSz="914400" rtl="0" eaLnBrk="1" latinLnBrk="0" hangingPunct="1">
              <a:spcBef>
                <a:spcPct val="20000"/>
              </a:spcBef>
              <a:buClr>
                <a:srgbClr val="1F63AC"/>
              </a:buClr>
              <a:buFont typeface="Wingdings" pitchFamily="2" charset="2"/>
              <a:buChar char="§"/>
              <a:defRPr lang="de-DE" sz="1400" kern="1200" baseline="0" dirty="0" smtClean="0">
                <a:solidFill>
                  <a:srgbClr val="5A5B5E"/>
                </a:solidFill>
                <a:latin typeface="+mn-lt"/>
                <a:ea typeface="+mn-ea"/>
                <a:cs typeface="+mn-cs"/>
              </a:defRPr>
            </a:lvl4pPr>
            <a:lvl5pPr algn="l" defTabSz="914400" rtl="0" eaLnBrk="1" latinLnBrk="0" hangingPunct="1">
              <a:spcBef>
                <a:spcPct val="20000"/>
              </a:spcBef>
              <a:buClr>
                <a:srgbClr val="1F63AC"/>
              </a:buClr>
              <a:buFont typeface="Wingdings" pitchFamily="2" charset="2"/>
              <a:buChar char="§"/>
              <a:defRPr lang="de-DE" sz="1200" kern="1200" baseline="0" dirty="0" smtClean="0">
                <a:solidFill>
                  <a:srgbClr val="5A5B5E"/>
                </a:solidFill>
                <a:latin typeface="+mn-lt"/>
                <a:ea typeface="+mn-ea"/>
                <a:cs typeface="+mn-cs"/>
              </a:defRPr>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sz="1400" dirty="0" smtClean="0"/>
              <a:t>Vierte Ebene</a:t>
            </a:r>
          </a:p>
          <a:p>
            <a:pPr lvl="4"/>
            <a:r>
              <a:rPr lang="de-DE" sz="1200" dirty="0" smtClean="0"/>
              <a:t>Fünfte Ebene</a:t>
            </a:r>
            <a:endParaRPr lang="de-DE" dirty="0" smtClean="0"/>
          </a:p>
        </p:txBody>
      </p:sp>
      <p:sp>
        <p:nvSpPr>
          <p:cNvPr id="9"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a:solidFill>
                <a:prstClr val="black">
                  <a:tint val="75000"/>
                </a:prstClr>
              </a:solidFill>
            </a:endParaRPr>
          </a:p>
        </p:txBody>
      </p:sp>
      <p:sp>
        <p:nvSpPr>
          <p:cNvPr id="10"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dirty="0" smtClean="0">
                <a:solidFill>
                  <a:prstClr val="black">
                    <a:tint val="75000"/>
                  </a:prstClr>
                </a:solidFill>
              </a:rPr>
              <a:t> </a:t>
            </a:r>
            <a:fld id="{9DE5E878-98C0-4758-B1C7-DB0F9977D4AD}"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8"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2951" y="5171052"/>
            <a:ext cx="1666873" cy="368010"/>
          </a:xfrm>
          <a:prstGeom prst="rect">
            <a:avLst/>
          </a:prstGeom>
          <a:noFill/>
          <a:ln w="9525">
            <a:noFill/>
            <a:miter lim="800000"/>
            <a:headEnd/>
            <a:tailEnd/>
          </a:ln>
        </p:spPr>
      </p:pic>
    </p:spTree>
    <p:extLst>
      <p:ext uri="{BB962C8B-B14F-4D97-AF65-F5344CB8AC3E}">
        <p14:creationId xmlns:p14="http://schemas.microsoft.com/office/powerpoint/2010/main" val="3485118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22819"/>
            <a:ext cx="9144000" cy="960107"/>
          </a:xfrm>
          <a:solidFill>
            <a:srgbClr val="76B72A"/>
          </a:solidFill>
        </p:spPr>
        <p:txBody>
          <a:bodyPr lIns="540000">
            <a:normAutofit/>
          </a:bodyPr>
          <a:lstStyle>
            <a:lvl1pPr algn="l">
              <a:defRPr sz="2400" cap="all" baseline="0">
                <a:solidFill>
                  <a:schemeClr val="bg1"/>
                </a:solidFill>
              </a:defRPr>
            </a:lvl1pPr>
          </a:lstStyle>
          <a:p>
            <a:r>
              <a:rPr lang="pl-PL" smtClean="0"/>
              <a:t>Kliknij, aby edytować styl</a:t>
            </a:r>
            <a:endParaRPr lang="de-DE" dirty="0"/>
          </a:p>
        </p:txBody>
      </p:sp>
      <p:sp>
        <p:nvSpPr>
          <p:cNvPr id="3" name="Inhaltsplatzhalter 2"/>
          <p:cNvSpPr>
            <a:spLocks noGrp="1"/>
          </p:cNvSpPr>
          <p:nvPr>
            <p:ph idx="1"/>
          </p:nvPr>
        </p:nvSpPr>
        <p:spPr/>
        <p:txBody>
          <a:bodyPr/>
          <a:lstStyle>
            <a:lvl1pPr>
              <a:buClr>
                <a:srgbClr val="76B72A"/>
              </a:buClr>
              <a:buFont typeface="Wingdings" pitchFamily="2" charset="2"/>
              <a:buChar char="§"/>
              <a:defRPr sz="2400">
                <a:solidFill>
                  <a:srgbClr val="5A5B5E"/>
                </a:solidFill>
              </a:defRPr>
            </a:lvl1pPr>
            <a:lvl2pPr>
              <a:buClr>
                <a:srgbClr val="76B72A"/>
              </a:buClr>
              <a:buFont typeface="Symbol" pitchFamily="18" charset="2"/>
              <a:buChar char="-"/>
              <a:defRPr sz="2000">
                <a:solidFill>
                  <a:srgbClr val="5A5B5E"/>
                </a:solidFill>
              </a:defRPr>
            </a:lvl2pPr>
            <a:lvl3pPr>
              <a:buClr>
                <a:srgbClr val="76B72A"/>
              </a:buClr>
              <a:buFont typeface="Arial" pitchFamily="34" charset="0"/>
              <a:buChar char="•"/>
              <a:defRPr sz="1800">
                <a:solidFill>
                  <a:srgbClr val="5A5B5E"/>
                </a:solidFill>
              </a:defRPr>
            </a:lvl3pPr>
            <a:lvl4pPr>
              <a:buClr>
                <a:srgbClr val="76B72A"/>
              </a:buClr>
              <a:buFont typeface="Wingdings" pitchFamily="2" charset="2"/>
              <a:buChar char="§"/>
              <a:defRPr sz="1600">
                <a:solidFill>
                  <a:srgbClr val="5A5B5E"/>
                </a:solidFill>
              </a:defRPr>
            </a:lvl4pPr>
            <a:lvl5pPr>
              <a:buClr>
                <a:srgbClr val="76B72A"/>
              </a:buClr>
              <a:buFont typeface="Wingdings" pitchFamily="2" charset="2"/>
              <a:buChar char="§"/>
              <a:defRPr sz="1400">
                <a:solidFill>
                  <a:srgbClr val="5A5B5E"/>
                </a:solidFill>
              </a:defRPr>
            </a:lvl5pPr>
          </a:lstStyle>
          <a:p>
            <a:pPr lvl="0"/>
            <a:r>
              <a:rPr lang="pl-PL" smtClean="0"/>
              <a:t>Kliknij, aby edytować style wzorca tekstu</a:t>
            </a:r>
          </a:p>
          <a:p>
            <a:pPr lvl="1"/>
            <a:r>
              <a:rPr lang="pl-PL" smtClean="0"/>
              <a:t>Drugi poziom</a:t>
            </a:r>
          </a:p>
          <a:p>
            <a:pPr lvl="2"/>
            <a:r>
              <a:rPr lang="pl-PL" smtClean="0"/>
              <a:t>Trzeci poziom</a:t>
            </a:r>
          </a:p>
        </p:txBody>
      </p:sp>
      <p:sp>
        <p:nvSpPr>
          <p:cNvPr id="8"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dirty="0">
              <a:solidFill>
                <a:prstClr val="black">
                  <a:tint val="75000"/>
                </a:prstClr>
              </a:solidFill>
            </a:endParaRPr>
          </a:p>
        </p:txBody>
      </p:sp>
      <p:sp>
        <p:nvSpPr>
          <p:cNvPr id="9"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smtClean="0">
                <a:solidFill>
                  <a:prstClr val="black">
                    <a:tint val="75000"/>
                  </a:prstClr>
                </a:solidFill>
              </a:rPr>
              <a:t>Folie </a:t>
            </a:r>
            <a:fld id="{8883D699-66D4-485F-8E89-A84B4C2DAF2C}"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092950" y="5153103"/>
            <a:ext cx="1666874" cy="403908"/>
          </a:xfrm>
          <a:prstGeom prst="rect">
            <a:avLst/>
          </a:prstGeom>
          <a:noFill/>
          <a:ln w="9525">
            <a:noFill/>
            <a:miter lim="800000"/>
            <a:headEnd/>
            <a:tailEnd/>
          </a:ln>
        </p:spPr>
      </p:pic>
    </p:spTree>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5_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1"/>
            <a:ext cx="9144000" cy="937287"/>
          </a:xfrm>
          <a:solidFill>
            <a:srgbClr val="33B5E3"/>
          </a:solidFill>
        </p:spPr>
        <p:txBody>
          <a:bodyPr lIns="540000">
            <a:normAutofit/>
          </a:bodyPr>
          <a:lstStyle>
            <a:lvl1pPr algn="l">
              <a:defRPr sz="2400" cap="all" baseline="0">
                <a:solidFill>
                  <a:schemeClr val="bg1"/>
                </a:solidFill>
              </a:defRPr>
            </a:lvl1pPr>
          </a:lstStyle>
          <a:p>
            <a:r>
              <a:rPr lang="de-DE" dirty="0" smtClean="0"/>
              <a:t>Titelmasterformat durch Klicken bearbeiten</a:t>
            </a:r>
            <a:endParaRPr lang="de-DE" dirty="0"/>
          </a:p>
        </p:txBody>
      </p:sp>
      <p:sp>
        <p:nvSpPr>
          <p:cNvPr id="3" name="Inhaltsplatzhalter 2"/>
          <p:cNvSpPr>
            <a:spLocks noGrp="1"/>
          </p:cNvSpPr>
          <p:nvPr>
            <p:ph sz="half" idx="1" hasCustomPrompt="1"/>
          </p:nvPr>
        </p:nvSpPr>
        <p:spPr>
          <a:xfrm>
            <a:off x="457200" y="1333501"/>
            <a:ext cx="4038600" cy="3771636"/>
          </a:xfrm>
        </p:spPr>
        <p:txBody>
          <a:bodyPr/>
          <a:lstStyle>
            <a:lvl1pPr>
              <a:buClr>
                <a:srgbClr val="33B5E3"/>
              </a:buClr>
              <a:buFont typeface="Wingdings" pitchFamily="2" charset="2"/>
              <a:buChar char="§"/>
              <a:defRPr sz="2000">
                <a:solidFill>
                  <a:srgbClr val="5A5B5E"/>
                </a:solidFill>
              </a:defRPr>
            </a:lvl1pPr>
            <a:lvl2pPr>
              <a:buClr>
                <a:srgbClr val="33B5E3"/>
              </a:buClr>
              <a:buFont typeface="Symbol" pitchFamily="18" charset="2"/>
              <a:buChar char="-"/>
              <a:defRPr sz="1800">
                <a:solidFill>
                  <a:srgbClr val="5A5B5E"/>
                </a:solidFill>
              </a:defRPr>
            </a:lvl2pPr>
            <a:lvl3pPr>
              <a:buClr>
                <a:srgbClr val="33B5E3"/>
              </a:buClr>
              <a:buFont typeface="Arial" pitchFamily="34" charset="0"/>
              <a:buChar char="•"/>
              <a:defRPr sz="1600">
                <a:solidFill>
                  <a:srgbClr val="5A5B5E"/>
                </a:solidFill>
              </a:defRPr>
            </a:lvl3pPr>
            <a:lvl4pPr>
              <a:buClr>
                <a:srgbClr val="33B5E3"/>
              </a:buClr>
              <a:buFont typeface="Wingdings" pitchFamily="2" charset="2"/>
              <a:buChar char="§"/>
              <a:defRPr sz="1400">
                <a:solidFill>
                  <a:srgbClr val="5A5B5E"/>
                </a:solidFill>
              </a:defRPr>
            </a:lvl4pPr>
            <a:lvl5pPr>
              <a:buClr>
                <a:srgbClr val="33B5E3"/>
              </a:buClr>
              <a:buFont typeface="Wingdings" pitchFamily="2" charset="2"/>
              <a:buChar char="§"/>
              <a:defRPr sz="1200" baseline="0">
                <a:solidFill>
                  <a:srgbClr val="5A5B5E"/>
                </a:solidFill>
              </a:defRPr>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sz="1400" dirty="0" smtClean="0"/>
              <a:t>Vierte Ebene</a:t>
            </a:r>
          </a:p>
          <a:p>
            <a:pPr lvl="4"/>
            <a:r>
              <a:rPr lang="de-DE" sz="1200" dirty="0" smtClean="0"/>
              <a:t>Fünfte Ebene</a:t>
            </a:r>
            <a:endParaRPr lang="de-DE" dirty="0" smtClean="0"/>
          </a:p>
        </p:txBody>
      </p:sp>
      <p:sp>
        <p:nvSpPr>
          <p:cNvPr id="4" name="Inhaltsplatzhalter 3"/>
          <p:cNvSpPr>
            <a:spLocks noGrp="1"/>
          </p:cNvSpPr>
          <p:nvPr>
            <p:ph sz="half" idx="2" hasCustomPrompt="1"/>
          </p:nvPr>
        </p:nvSpPr>
        <p:spPr>
          <a:xfrm>
            <a:off x="4648200" y="1333501"/>
            <a:ext cx="4038600" cy="3771636"/>
          </a:xfrm>
        </p:spPr>
        <p:txBody>
          <a:bodyPr rtlCol="0">
            <a:normAutofit/>
          </a:bodyPr>
          <a:lstStyle>
            <a:lvl1pPr algn="l" defTabSz="914400" rtl="0" eaLnBrk="1" latinLnBrk="0" hangingPunct="1">
              <a:spcBef>
                <a:spcPct val="20000"/>
              </a:spcBef>
              <a:buClr>
                <a:srgbClr val="33B5E3"/>
              </a:buClr>
              <a:buFont typeface="Wingdings" pitchFamily="2" charset="2"/>
              <a:buChar char="§"/>
              <a:defRPr lang="de-DE" sz="2000" kern="1200" dirty="0" smtClean="0">
                <a:solidFill>
                  <a:srgbClr val="5A5B5E"/>
                </a:solidFill>
                <a:latin typeface="+mn-lt"/>
                <a:ea typeface="+mn-ea"/>
                <a:cs typeface="+mn-cs"/>
              </a:defRPr>
            </a:lvl1pPr>
            <a:lvl2pPr algn="l" defTabSz="914400" rtl="0" eaLnBrk="1" latinLnBrk="0" hangingPunct="1">
              <a:spcBef>
                <a:spcPct val="20000"/>
              </a:spcBef>
              <a:buClr>
                <a:srgbClr val="33B5E3"/>
              </a:buClr>
              <a:buFont typeface="Symbol" pitchFamily="18" charset="2"/>
              <a:buChar char="-"/>
              <a:defRPr lang="de-DE" sz="1800" kern="1200" dirty="0" smtClean="0">
                <a:solidFill>
                  <a:srgbClr val="5A5B5E"/>
                </a:solidFill>
                <a:latin typeface="+mn-lt"/>
                <a:ea typeface="+mn-ea"/>
                <a:cs typeface="+mn-cs"/>
              </a:defRPr>
            </a:lvl2pPr>
            <a:lvl3pPr algn="l" defTabSz="914400" rtl="0" eaLnBrk="1" latinLnBrk="0" hangingPunct="1">
              <a:spcBef>
                <a:spcPct val="20000"/>
              </a:spcBef>
              <a:buClr>
                <a:srgbClr val="33B5E3"/>
              </a:buClr>
              <a:buFont typeface="Arial" pitchFamily="34" charset="0"/>
              <a:buChar char="•"/>
              <a:defRPr lang="de-DE" sz="1600" kern="1200" dirty="0" smtClean="0">
                <a:solidFill>
                  <a:srgbClr val="5A5B5E"/>
                </a:solidFill>
                <a:latin typeface="+mn-lt"/>
                <a:ea typeface="+mn-ea"/>
                <a:cs typeface="+mn-cs"/>
              </a:defRPr>
            </a:lvl3pPr>
            <a:lvl4pPr algn="l" defTabSz="914400" rtl="0" eaLnBrk="1" latinLnBrk="0" hangingPunct="1">
              <a:spcBef>
                <a:spcPct val="20000"/>
              </a:spcBef>
              <a:buClr>
                <a:srgbClr val="33B5E3"/>
              </a:buClr>
              <a:buFont typeface="Wingdings" pitchFamily="2" charset="2"/>
              <a:buChar char="§"/>
              <a:defRPr lang="de-DE" sz="1400" kern="1200" dirty="0" smtClean="0">
                <a:solidFill>
                  <a:srgbClr val="5A5B5E"/>
                </a:solidFill>
                <a:latin typeface="+mn-lt"/>
                <a:ea typeface="+mn-ea"/>
                <a:cs typeface="+mn-cs"/>
              </a:defRPr>
            </a:lvl4pPr>
            <a:lvl5pPr algn="l" defTabSz="914400" rtl="0" eaLnBrk="1" latinLnBrk="0" hangingPunct="1">
              <a:spcBef>
                <a:spcPct val="20000"/>
              </a:spcBef>
              <a:buClr>
                <a:srgbClr val="33B5E3"/>
              </a:buClr>
              <a:buFont typeface="Wingdings" pitchFamily="2" charset="2"/>
              <a:buChar char="§"/>
              <a:defRPr lang="de-DE" sz="1200" kern="1200" baseline="0" dirty="0" smtClean="0">
                <a:solidFill>
                  <a:srgbClr val="5A5B5E"/>
                </a:solidFill>
                <a:latin typeface="+mn-lt"/>
                <a:ea typeface="+mn-ea"/>
                <a:cs typeface="+mn-cs"/>
              </a:defRPr>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sz="1400" dirty="0" smtClean="0"/>
              <a:t>Vierte Ebene</a:t>
            </a:r>
          </a:p>
          <a:p>
            <a:pPr lvl="4"/>
            <a:r>
              <a:rPr lang="de-DE" sz="1200" dirty="0" smtClean="0"/>
              <a:t>Fünfte Ebene</a:t>
            </a:r>
            <a:endParaRPr lang="de-DE" dirty="0" smtClean="0"/>
          </a:p>
        </p:txBody>
      </p:sp>
      <p:sp>
        <p:nvSpPr>
          <p:cNvPr id="9"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a:solidFill>
                <a:prstClr val="black">
                  <a:tint val="75000"/>
                </a:prstClr>
              </a:solidFill>
            </a:endParaRPr>
          </a:p>
        </p:txBody>
      </p:sp>
      <p:sp>
        <p:nvSpPr>
          <p:cNvPr id="10"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dirty="0" smtClean="0">
                <a:solidFill>
                  <a:prstClr val="black">
                    <a:tint val="75000"/>
                  </a:prstClr>
                </a:solidFill>
              </a:rPr>
              <a:t> </a:t>
            </a:r>
            <a:fld id="{9DE5E878-98C0-4758-B1C7-DB0F9977D4AD}"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8"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2951" y="5171052"/>
            <a:ext cx="1666873" cy="368010"/>
          </a:xfrm>
          <a:prstGeom prst="rect">
            <a:avLst/>
          </a:prstGeom>
          <a:noFill/>
          <a:ln w="9525">
            <a:noFill/>
            <a:miter lim="800000"/>
            <a:headEnd/>
            <a:tailEnd/>
          </a:ln>
        </p:spPr>
      </p:pic>
    </p:spTree>
    <p:extLst>
      <p:ext uri="{BB962C8B-B14F-4D97-AF65-F5344CB8AC3E}">
        <p14:creationId xmlns:p14="http://schemas.microsoft.com/office/powerpoint/2010/main" val="24701247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6_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1"/>
            <a:ext cx="9144000" cy="937287"/>
          </a:xfrm>
          <a:solidFill>
            <a:srgbClr val="76B72A"/>
          </a:solidFill>
        </p:spPr>
        <p:txBody>
          <a:bodyPr lIns="540000">
            <a:normAutofit/>
          </a:bodyPr>
          <a:lstStyle>
            <a:lvl1pPr algn="l">
              <a:defRPr sz="2400" cap="all" baseline="0">
                <a:solidFill>
                  <a:schemeClr val="bg1"/>
                </a:solidFill>
              </a:defRPr>
            </a:lvl1pPr>
          </a:lstStyle>
          <a:p>
            <a:r>
              <a:rPr lang="de-DE" dirty="0" smtClean="0"/>
              <a:t>Titelmasterformat durch Klicken bearbeiten</a:t>
            </a:r>
            <a:endParaRPr lang="de-DE" dirty="0"/>
          </a:p>
        </p:txBody>
      </p:sp>
      <p:sp>
        <p:nvSpPr>
          <p:cNvPr id="3" name="Inhaltsplatzhalter 2"/>
          <p:cNvSpPr>
            <a:spLocks noGrp="1"/>
          </p:cNvSpPr>
          <p:nvPr>
            <p:ph sz="half" idx="1" hasCustomPrompt="1"/>
          </p:nvPr>
        </p:nvSpPr>
        <p:spPr>
          <a:xfrm>
            <a:off x="457200" y="1333501"/>
            <a:ext cx="4038600" cy="3771636"/>
          </a:xfrm>
        </p:spPr>
        <p:txBody>
          <a:bodyPr/>
          <a:lstStyle>
            <a:lvl1pPr>
              <a:buClr>
                <a:srgbClr val="76B72A"/>
              </a:buClr>
              <a:buFont typeface="Wingdings" pitchFamily="2" charset="2"/>
              <a:buChar char="§"/>
              <a:defRPr sz="2000">
                <a:solidFill>
                  <a:srgbClr val="5A5B5E"/>
                </a:solidFill>
              </a:defRPr>
            </a:lvl1pPr>
            <a:lvl2pPr>
              <a:buClr>
                <a:srgbClr val="76B72A"/>
              </a:buClr>
              <a:buFont typeface="Symbol" pitchFamily="18" charset="2"/>
              <a:buChar char="-"/>
              <a:defRPr sz="1800">
                <a:solidFill>
                  <a:srgbClr val="5A5B5E"/>
                </a:solidFill>
              </a:defRPr>
            </a:lvl2pPr>
            <a:lvl3pPr>
              <a:buClr>
                <a:srgbClr val="76B72A"/>
              </a:buClr>
              <a:buFont typeface="Arial" pitchFamily="34" charset="0"/>
              <a:buChar char="•"/>
              <a:defRPr sz="1600">
                <a:solidFill>
                  <a:srgbClr val="5A5B5E"/>
                </a:solidFill>
              </a:defRPr>
            </a:lvl3pPr>
            <a:lvl4pPr>
              <a:buClr>
                <a:srgbClr val="76B72A"/>
              </a:buClr>
              <a:buFont typeface="Wingdings" pitchFamily="2" charset="2"/>
              <a:buChar char="§"/>
              <a:defRPr sz="1400" baseline="0">
                <a:solidFill>
                  <a:srgbClr val="5A5B5E"/>
                </a:solidFill>
              </a:defRPr>
            </a:lvl4pPr>
            <a:lvl5pPr>
              <a:buClr>
                <a:srgbClr val="76B72A"/>
              </a:buClr>
              <a:buFont typeface="Wingdings" pitchFamily="2" charset="2"/>
              <a:buChar char="§"/>
              <a:defRPr sz="1200" baseline="0">
                <a:solidFill>
                  <a:srgbClr val="5A5B5E"/>
                </a:solidFill>
              </a:defRPr>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sz="1400" dirty="0" smtClean="0"/>
              <a:t>Vierte Ebene</a:t>
            </a:r>
          </a:p>
          <a:p>
            <a:pPr lvl="4"/>
            <a:r>
              <a:rPr lang="de-DE" sz="1200" dirty="0" smtClean="0"/>
              <a:t>Fünfte Ebene</a:t>
            </a:r>
            <a:endParaRPr lang="de-DE" dirty="0" smtClean="0"/>
          </a:p>
        </p:txBody>
      </p:sp>
      <p:sp>
        <p:nvSpPr>
          <p:cNvPr id="4" name="Inhaltsplatzhalter 3"/>
          <p:cNvSpPr>
            <a:spLocks noGrp="1"/>
          </p:cNvSpPr>
          <p:nvPr>
            <p:ph sz="half" idx="2" hasCustomPrompt="1"/>
          </p:nvPr>
        </p:nvSpPr>
        <p:spPr>
          <a:xfrm>
            <a:off x="4648200" y="1333501"/>
            <a:ext cx="4038600" cy="3771636"/>
          </a:xfrm>
        </p:spPr>
        <p:txBody>
          <a:bodyPr rtlCol="0">
            <a:normAutofit/>
          </a:bodyPr>
          <a:lstStyle>
            <a:lvl1pPr algn="l" defTabSz="914400" rtl="0" eaLnBrk="1" latinLnBrk="0" hangingPunct="1">
              <a:spcBef>
                <a:spcPct val="20000"/>
              </a:spcBef>
              <a:buClr>
                <a:srgbClr val="76B72A"/>
              </a:buClr>
              <a:buFont typeface="Wingdings" pitchFamily="2" charset="2"/>
              <a:buChar char="§"/>
              <a:defRPr lang="de-DE" sz="2000" kern="1200" dirty="0" smtClean="0">
                <a:solidFill>
                  <a:srgbClr val="5A5B5E"/>
                </a:solidFill>
                <a:latin typeface="+mn-lt"/>
                <a:ea typeface="+mn-ea"/>
                <a:cs typeface="+mn-cs"/>
              </a:defRPr>
            </a:lvl1pPr>
            <a:lvl2pPr algn="l" defTabSz="914400" rtl="0" eaLnBrk="1" latinLnBrk="0" hangingPunct="1">
              <a:spcBef>
                <a:spcPct val="20000"/>
              </a:spcBef>
              <a:buClr>
                <a:srgbClr val="76B72A"/>
              </a:buClr>
              <a:buFont typeface="Symbol" pitchFamily="18" charset="2"/>
              <a:buChar char="-"/>
              <a:defRPr lang="de-DE" sz="1800" kern="1200" dirty="0" smtClean="0">
                <a:solidFill>
                  <a:srgbClr val="5A5B5E"/>
                </a:solidFill>
                <a:latin typeface="+mn-lt"/>
                <a:ea typeface="+mn-ea"/>
                <a:cs typeface="+mn-cs"/>
              </a:defRPr>
            </a:lvl2pPr>
            <a:lvl3pPr algn="l" defTabSz="914400" rtl="0" eaLnBrk="1" latinLnBrk="0" hangingPunct="1">
              <a:spcBef>
                <a:spcPct val="20000"/>
              </a:spcBef>
              <a:buClr>
                <a:srgbClr val="76B72A"/>
              </a:buClr>
              <a:buFont typeface="Arial" pitchFamily="34" charset="0"/>
              <a:buChar char="•"/>
              <a:defRPr lang="de-DE" sz="1600" kern="1200" dirty="0" smtClean="0">
                <a:solidFill>
                  <a:srgbClr val="5A5B5E"/>
                </a:solidFill>
                <a:latin typeface="+mn-lt"/>
                <a:ea typeface="+mn-ea"/>
                <a:cs typeface="+mn-cs"/>
              </a:defRPr>
            </a:lvl3pPr>
            <a:lvl4pPr algn="l" defTabSz="914400" rtl="0" eaLnBrk="1" latinLnBrk="0" hangingPunct="1">
              <a:spcBef>
                <a:spcPct val="20000"/>
              </a:spcBef>
              <a:buClr>
                <a:srgbClr val="76B72A"/>
              </a:buClr>
              <a:buFont typeface="Arial" pitchFamily="34" charset="0"/>
              <a:buChar char="•"/>
              <a:defRPr lang="de-DE" sz="1400" kern="1200" dirty="0" smtClean="0">
                <a:solidFill>
                  <a:srgbClr val="5A5B5E"/>
                </a:solidFill>
                <a:latin typeface="+mn-lt"/>
                <a:ea typeface="+mn-ea"/>
                <a:cs typeface="+mn-cs"/>
              </a:defRPr>
            </a:lvl4pPr>
            <a:lvl5pPr algn="l" defTabSz="914400" rtl="0" eaLnBrk="1" latinLnBrk="0" hangingPunct="1">
              <a:spcBef>
                <a:spcPct val="20000"/>
              </a:spcBef>
              <a:buClr>
                <a:srgbClr val="76B72A"/>
              </a:buClr>
              <a:buFont typeface="Arial" pitchFamily="34" charset="0"/>
              <a:buChar char="•"/>
              <a:defRPr lang="de-DE" sz="1200" kern="1200" baseline="0" dirty="0" smtClean="0">
                <a:solidFill>
                  <a:srgbClr val="5A5B5E"/>
                </a:solidFill>
                <a:latin typeface="+mn-lt"/>
                <a:ea typeface="+mn-ea"/>
                <a:cs typeface="+mn-cs"/>
              </a:defRPr>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sz="1400" dirty="0" smtClean="0"/>
              <a:t>Vierte Ebene</a:t>
            </a:r>
          </a:p>
          <a:p>
            <a:pPr lvl="4"/>
            <a:r>
              <a:rPr lang="de-DE" sz="1200" dirty="0" smtClean="0"/>
              <a:t>Fünfte Ebene</a:t>
            </a:r>
            <a:endParaRPr lang="de-DE" dirty="0" smtClean="0"/>
          </a:p>
        </p:txBody>
      </p:sp>
      <p:sp>
        <p:nvSpPr>
          <p:cNvPr id="9"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a:solidFill>
                <a:prstClr val="black">
                  <a:tint val="75000"/>
                </a:prstClr>
              </a:solidFill>
            </a:endParaRPr>
          </a:p>
        </p:txBody>
      </p:sp>
      <p:sp>
        <p:nvSpPr>
          <p:cNvPr id="10"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dirty="0" smtClean="0">
                <a:solidFill>
                  <a:prstClr val="black">
                    <a:tint val="75000"/>
                  </a:prstClr>
                </a:solidFill>
              </a:rPr>
              <a:t> </a:t>
            </a:r>
            <a:fld id="{9DE5E878-98C0-4758-B1C7-DB0F9977D4AD}"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8"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2951" y="5171052"/>
            <a:ext cx="1666873" cy="368010"/>
          </a:xfrm>
          <a:prstGeom prst="rect">
            <a:avLst/>
          </a:prstGeom>
          <a:noFill/>
          <a:ln w="9525">
            <a:noFill/>
            <a:miter lim="800000"/>
            <a:headEnd/>
            <a:tailEnd/>
          </a:ln>
        </p:spPr>
      </p:pic>
    </p:spTree>
    <p:extLst>
      <p:ext uri="{BB962C8B-B14F-4D97-AF65-F5344CB8AC3E}">
        <p14:creationId xmlns:p14="http://schemas.microsoft.com/office/powerpoint/2010/main" val="21929403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7_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1"/>
            <a:ext cx="9144000" cy="937287"/>
          </a:xfrm>
          <a:solidFill>
            <a:srgbClr val="E62176"/>
          </a:solidFill>
        </p:spPr>
        <p:txBody>
          <a:bodyPr lIns="540000">
            <a:normAutofit/>
          </a:bodyPr>
          <a:lstStyle>
            <a:lvl1pPr algn="l">
              <a:defRPr sz="2400" cap="all" baseline="0">
                <a:solidFill>
                  <a:schemeClr val="bg1"/>
                </a:solidFill>
              </a:defRPr>
            </a:lvl1pPr>
          </a:lstStyle>
          <a:p>
            <a:r>
              <a:rPr lang="de-DE" dirty="0" smtClean="0"/>
              <a:t>Titelmasterformat durch Klicken bearbeiten</a:t>
            </a:r>
            <a:endParaRPr lang="de-DE" dirty="0"/>
          </a:p>
        </p:txBody>
      </p:sp>
      <p:sp>
        <p:nvSpPr>
          <p:cNvPr id="3" name="Inhaltsplatzhalter 2"/>
          <p:cNvSpPr>
            <a:spLocks noGrp="1"/>
          </p:cNvSpPr>
          <p:nvPr>
            <p:ph sz="half" idx="1" hasCustomPrompt="1"/>
          </p:nvPr>
        </p:nvSpPr>
        <p:spPr>
          <a:xfrm>
            <a:off x="457200" y="1333501"/>
            <a:ext cx="4038600" cy="3771636"/>
          </a:xfrm>
        </p:spPr>
        <p:txBody>
          <a:bodyPr/>
          <a:lstStyle>
            <a:lvl1pPr>
              <a:buClr>
                <a:srgbClr val="E62176"/>
              </a:buClr>
              <a:buFont typeface="Wingdings" pitchFamily="2" charset="2"/>
              <a:buChar char="§"/>
              <a:defRPr sz="2000">
                <a:solidFill>
                  <a:srgbClr val="5A5B5E"/>
                </a:solidFill>
              </a:defRPr>
            </a:lvl1pPr>
            <a:lvl2pPr>
              <a:buClr>
                <a:srgbClr val="E62176"/>
              </a:buClr>
              <a:buFont typeface="Symbol" pitchFamily="18" charset="2"/>
              <a:buChar char="-"/>
              <a:defRPr sz="1800">
                <a:solidFill>
                  <a:srgbClr val="5A5B5E"/>
                </a:solidFill>
              </a:defRPr>
            </a:lvl2pPr>
            <a:lvl3pPr>
              <a:buClr>
                <a:srgbClr val="E62176"/>
              </a:buClr>
              <a:buFont typeface="Arial" pitchFamily="34" charset="0"/>
              <a:buChar char="•"/>
              <a:defRPr sz="1600">
                <a:solidFill>
                  <a:srgbClr val="5A5B5E"/>
                </a:solidFill>
              </a:defRPr>
            </a:lvl3pPr>
            <a:lvl4pPr>
              <a:buClr>
                <a:srgbClr val="E62176"/>
              </a:buClr>
              <a:buFont typeface="Wingdings" pitchFamily="2" charset="2"/>
              <a:buChar char="§"/>
              <a:defRPr sz="1400">
                <a:solidFill>
                  <a:srgbClr val="5A5B5E"/>
                </a:solidFill>
              </a:defRPr>
            </a:lvl4pPr>
            <a:lvl5pPr>
              <a:buClr>
                <a:srgbClr val="E62176"/>
              </a:buClr>
              <a:buFont typeface="Wingdings" pitchFamily="2" charset="2"/>
              <a:buChar char="§"/>
              <a:defRPr sz="1200" baseline="0">
                <a:solidFill>
                  <a:srgbClr val="5A5B5E"/>
                </a:solidFill>
              </a:defRPr>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sz="1400" dirty="0" smtClean="0"/>
              <a:t>Vierte Ebene</a:t>
            </a:r>
          </a:p>
          <a:p>
            <a:pPr lvl="4"/>
            <a:r>
              <a:rPr lang="de-DE" sz="1200" dirty="0" smtClean="0"/>
              <a:t>Fünfte Ebene</a:t>
            </a:r>
            <a:endParaRPr lang="de-DE" dirty="0" smtClean="0"/>
          </a:p>
        </p:txBody>
      </p:sp>
      <p:sp>
        <p:nvSpPr>
          <p:cNvPr id="4" name="Inhaltsplatzhalter 3"/>
          <p:cNvSpPr>
            <a:spLocks noGrp="1"/>
          </p:cNvSpPr>
          <p:nvPr>
            <p:ph sz="half" idx="2" hasCustomPrompt="1"/>
          </p:nvPr>
        </p:nvSpPr>
        <p:spPr>
          <a:xfrm>
            <a:off x="4648200" y="1333501"/>
            <a:ext cx="4038600" cy="3771636"/>
          </a:xfrm>
        </p:spPr>
        <p:txBody>
          <a:bodyPr rtlCol="0">
            <a:normAutofit/>
          </a:bodyPr>
          <a:lstStyle>
            <a:lvl1pPr algn="l" defTabSz="914400" rtl="0" eaLnBrk="1" latinLnBrk="0" hangingPunct="1">
              <a:spcBef>
                <a:spcPct val="20000"/>
              </a:spcBef>
              <a:buClr>
                <a:srgbClr val="E62176"/>
              </a:buClr>
              <a:buFont typeface="Wingdings" pitchFamily="2" charset="2"/>
              <a:buChar char="§"/>
              <a:defRPr lang="de-DE" sz="2000" kern="1200" dirty="0" smtClean="0">
                <a:solidFill>
                  <a:srgbClr val="5A5B5E"/>
                </a:solidFill>
                <a:latin typeface="+mn-lt"/>
                <a:ea typeface="+mn-ea"/>
                <a:cs typeface="+mn-cs"/>
              </a:defRPr>
            </a:lvl1pPr>
            <a:lvl2pPr algn="l" defTabSz="914400" rtl="0" eaLnBrk="1" latinLnBrk="0" hangingPunct="1">
              <a:spcBef>
                <a:spcPct val="20000"/>
              </a:spcBef>
              <a:buClr>
                <a:srgbClr val="E62176"/>
              </a:buClr>
              <a:buFont typeface="Symbol" pitchFamily="18" charset="2"/>
              <a:buChar char="-"/>
              <a:defRPr lang="de-DE" sz="1800" kern="1200" dirty="0" smtClean="0">
                <a:solidFill>
                  <a:srgbClr val="5A5B5E"/>
                </a:solidFill>
                <a:latin typeface="+mn-lt"/>
                <a:ea typeface="+mn-ea"/>
                <a:cs typeface="+mn-cs"/>
              </a:defRPr>
            </a:lvl2pPr>
            <a:lvl3pPr algn="l" defTabSz="914400" rtl="0" eaLnBrk="1" latinLnBrk="0" hangingPunct="1">
              <a:spcBef>
                <a:spcPct val="20000"/>
              </a:spcBef>
              <a:buClr>
                <a:srgbClr val="E62176"/>
              </a:buClr>
              <a:buFont typeface="Arial" pitchFamily="34" charset="0"/>
              <a:buChar char="•"/>
              <a:defRPr lang="de-DE" sz="1600" kern="1200" dirty="0" smtClean="0">
                <a:solidFill>
                  <a:srgbClr val="5A5B5E"/>
                </a:solidFill>
                <a:latin typeface="+mn-lt"/>
                <a:ea typeface="+mn-ea"/>
                <a:cs typeface="+mn-cs"/>
              </a:defRPr>
            </a:lvl3pPr>
            <a:lvl4pPr algn="l" defTabSz="914400" rtl="0" eaLnBrk="1" latinLnBrk="0" hangingPunct="1">
              <a:spcBef>
                <a:spcPct val="20000"/>
              </a:spcBef>
              <a:buClr>
                <a:srgbClr val="E62176"/>
              </a:buClr>
              <a:buFont typeface="Wingdings" pitchFamily="2" charset="2"/>
              <a:buChar char="§"/>
              <a:defRPr lang="de-DE" sz="1400" kern="1200" dirty="0" smtClean="0">
                <a:solidFill>
                  <a:srgbClr val="5A5B5E"/>
                </a:solidFill>
                <a:latin typeface="+mn-lt"/>
                <a:ea typeface="+mn-ea"/>
                <a:cs typeface="+mn-cs"/>
              </a:defRPr>
            </a:lvl4pPr>
            <a:lvl5pPr algn="l" defTabSz="914400" rtl="0" eaLnBrk="1" latinLnBrk="0" hangingPunct="1">
              <a:spcBef>
                <a:spcPct val="20000"/>
              </a:spcBef>
              <a:buClr>
                <a:srgbClr val="E62176"/>
              </a:buClr>
              <a:buFont typeface="Wingdings" pitchFamily="2" charset="2"/>
              <a:buChar char="§"/>
              <a:defRPr lang="de-DE" sz="1200" kern="1200" baseline="0" dirty="0" smtClean="0">
                <a:solidFill>
                  <a:srgbClr val="5A5B5E"/>
                </a:solidFill>
                <a:latin typeface="+mn-lt"/>
                <a:ea typeface="+mn-ea"/>
                <a:cs typeface="+mn-cs"/>
              </a:defRPr>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sz="1400" dirty="0" smtClean="0"/>
              <a:t>Vierte Ebene</a:t>
            </a:r>
          </a:p>
          <a:p>
            <a:pPr lvl="4"/>
            <a:r>
              <a:rPr lang="de-DE" sz="1200" dirty="0" smtClean="0"/>
              <a:t>Fünfte Ebene</a:t>
            </a:r>
            <a:endParaRPr lang="de-DE" dirty="0" smtClean="0"/>
          </a:p>
        </p:txBody>
      </p:sp>
      <p:sp>
        <p:nvSpPr>
          <p:cNvPr id="8"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a:solidFill>
                <a:prstClr val="black">
                  <a:tint val="75000"/>
                </a:prstClr>
              </a:solidFill>
            </a:endParaRPr>
          </a:p>
        </p:txBody>
      </p:sp>
      <p:sp>
        <p:nvSpPr>
          <p:cNvPr id="10"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dirty="0" smtClean="0">
                <a:solidFill>
                  <a:prstClr val="black">
                    <a:tint val="75000"/>
                  </a:prstClr>
                </a:solidFill>
              </a:rPr>
              <a:t> </a:t>
            </a:r>
            <a:fld id="{9DE5E878-98C0-4758-B1C7-DB0F9977D4AD}"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9"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2951" y="5171052"/>
            <a:ext cx="1666873" cy="368010"/>
          </a:xfrm>
          <a:prstGeom prst="rect">
            <a:avLst/>
          </a:prstGeom>
          <a:noFill/>
          <a:ln w="9525">
            <a:noFill/>
            <a:miter lim="800000"/>
            <a:headEnd/>
            <a:tailEnd/>
          </a:ln>
        </p:spPr>
      </p:pic>
    </p:spTree>
    <p:extLst>
      <p:ext uri="{BB962C8B-B14F-4D97-AF65-F5344CB8AC3E}">
        <p14:creationId xmlns:p14="http://schemas.microsoft.com/office/powerpoint/2010/main" val="26245361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0"/>
            <a:ext cx="9144000" cy="5715000"/>
          </a:xfrm>
          <a:solidFill>
            <a:srgbClr val="E62176"/>
          </a:solidFill>
        </p:spPr>
        <p:txBody>
          <a:bodyPr lIns="540000">
            <a:normAutofit/>
          </a:bodyPr>
          <a:lstStyle>
            <a:lvl1pPr algn="l">
              <a:defRPr sz="2800" cap="all" baseline="0">
                <a:solidFill>
                  <a:schemeClr val="bg1"/>
                </a:solidFill>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9013620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0"/>
            <a:ext cx="9144000" cy="5715000"/>
          </a:xfrm>
          <a:solidFill>
            <a:srgbClr val="76B72A"/>
          </a:solidFill>
        </p:spPr>
        <p:txBody>
          <a:bodyPr lIns="540000">
            <a:normAutofit/>
          </a:bodyPr>
          <a:lstStyle>
            <a:lvl1pPr algn="l">
              <a:defRPr sz="2800" cap="all" baseline="0">
                <a:solidFill>
                  <a:schemeClr val="bg1"/>
                </a:solidFill>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16971655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0"/>
            <a:ext cx="9144000" cy="5715000"/>
          </a:xfrm>
          <a:solidFill>
            <a:srgbClr val="33B5E3"/>
          </a:solidFill>
        </p:spPr>
        <p:txBody>
          <a:bodyPr lIns="540000">
            <a:normAutofit/>
          </a:bodyPr>
          <a:lstStyle>
            <a:lvl1pPr algn="l">
              <a:defRPr sz="2800" cap="all" baseline="0">
                <a:solidFill>
                  <a:schemeClr val="bg1"/>
                </a:solidFill>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11758343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0"/>
            <a:ext cx="9144000" cy="5715000"/>
          </a:xfrm>
          <a:solidFill>
            <a:srgbClr val="1F63AC"/>
          </a:solidFill>
        </p:spPr>
        <p:txBody>
          <a:bodyPr lIns="540000">
            <a:normAutofit/>
          </a:bodyPr>
          <a:lstStyle>
            <a:lvl1pPr algn="l">
              <a:defRPr sz="2800" cap="all" baseline="0">
                <a:solidFill>
                  <a:schemeClr val="bg1"/>
                </a:solidFill>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12255348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0"/>
            <a:ext cx="9144000" cy="5715000"/>
          </a:xfrm>
          <a:solidFill>
            <a:srgbClr val="DB291E"/>
          </a:solidFill>
        </p:spPr>
        <p:txBody>
          <a:bodyPr lIns="540000">
            <a:normAutofit/>
          </a:bodyPr>
          <a:lstStyle>
            <a:lvl1pPr algn="l">
              <a:defRPr sz="2800" cap="all" baseline="0">
                <a:solidFill>
                  <a:schemeClr val="bg1"/>
                </a:solidFill>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20962404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_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0"/>
            <a:ext cx="9144000" cy="5715000"/>
          </a:xfrm>
          <a:solidFill>
            <a:srgbClr val="F88600"/>
          </a:solidFill>
        </p:spPr>
        <p:txBody>
          <a:bodyPr lIns="540000">
            <a:normAutofit/>
          </a:bodyPr>
          <a:lstStyle>
            <a:lvl1pPr algn="l">
              <a:defRPr sz="2800" cap="all" baseline="0">
                <a:solidFill>
                  <a:schemeClr val="bg1"/>
                </a:solidFill>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31132096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6_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0"/>
            <a:ext cx="9144000" cy="5715000"/>
          </a:xfrm>
          <a:solidFill>
            <a:srgbClr val="642565"/>
          </a:solidFill>
        </p:spPr>
        <p:txBody>
          <a:bodyPr lIns="540000">
            <a:normAutofit/>
          </a:bodyPr>
          <a:lstStyle>
            <a:lvl1pPr algn="l">
              <a:defRPr sz="2800" cap="all" baseline="0">
                <a:solidFill>
                  <a:schemeClr val="bg1"/>
                </a:solidFill>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1689609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7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22819"/>
            <a:ext cx="9144000" cy="960107"/>
          </a:xfrm>
          <a:solidFill>
            <a:srgbClr val="E62176"/>
          </a:solidFill>
        </p:spPr>
        <p:txBody>
          <a:bodyPr lIns="540000">
            <a:normAutofit/>
          </a:bodyPr>
          <a:lstStyle>
            <a:lvl1pPr algn="l">
              <a:defRPr sz="2400" cap="all" baseline="0">
                <a:solidFill>
                  <a:schemeClr val="bg1"/>
                </a:solidFill>
              </a:defRPr>
            </a:lvl1pPr>
          </a:lstStyle>
          <a:p>
            <a:r>
              <a:rPr lang="pl-PL" smtClean="0"/>
              <a:t>Kliknij, aby edytować styl</a:t>
            </a:r>
            <a:endParaRPr lang="de-DE" dirty="0"/>
          </a:p>
        </p:txBody>
      </p:sp>
      <p:sp>
        <p:nvSpPr>
          <p:cNvPr id="3" name="Inhaltsplatzhalter 2"/>
          <p:cNvSpPr>
            <a:spLocks noGrp="1"/>
          </p:cNvSpPr>
          <p:nvPr>
            <p:ph idx="1"/>
          </p:nvPr>
        </p:nvSpPr>
        <p:spPr/>
        <p:txBody>
          <a:bodyPr/>
          <a:lstStyle>
            <a:lvl1pPr>
              <a:buClr>
                <a:srgbClr val="E62176"/>
              </a:buClr>
              <a:buFont typeface="Wingdings" pitchFamily="2" charset="2"/>
              <a:buChar char="§"/>
              <a:defRPr sz="2400">
                <a:solidFill>
                  <a:srgbClr val="5A5B5E"/>
                </a:solidFill>
              </a:defRPr>
            </a:lvl1pPr>
            <a:lvl2pPr>
              <a:buClr>
                <a:srgbClr val="E62176"/>
              </a:buClr>
              <a:buFont typeface="Symbol" pitchFamily="18" charset="2"/>
              <a:buChar char="-"/>
              <a:defRPr sz="2000">
                <a:solidFill>
                  <a:srgbClr val="5A5B5E"/>
                </a:solidFill>
              </a:defRPr>
            </a:lvl2pPr>
            <a:lvl3pPr>
              <a:buClr>
                <a:srgbClr val="E62176"/>
              </a:buClr>
              <a:buFont typeface="Arial" pitchFamily="34" charset="0"/>
              <a:buChar char="•"/>
              <a:defRPr sz="1800">
                <a:solidFill>
                  <a:srgbClr val="5A5B5E"/>
                </a:solidFill>
              </a:defRPr>
            </a:lvl3pPr>
            <a:lvl4pPr>
              <a:buClr>
                <a:srgbClr val="E62176"/>
              </a:buClr>
              <a:buFont typeface="Wingdings" pitchFamily="2" charset="2"/>
              <a:buChar char="§"/>
              <a:defRPr sz="1600">
                <a:solidFill>
                  <a:srgbClr val="5A5B5E"/>
                </a:solidFill>
              </a:defRPr>
            </a:lvl4pPr>
            <a:lvl5pPr>
              <a:buClr>
                <a:srgbClr val="E62176"/>
              </a:buClr>
              <a:buFont typeface="Wingdings" pitchFamily="2" charset="2"/>
              <a:buChar char="§"/>
              <a:defRPr sz="1400">
                <a:solidFill>
                  <a:srgbClr val="5A5B5E"/>
                </a:solidFill>
              </a:defRPr>
            </a:lvl5pPr>
          </a:lstStyle>
          <a:p>
            <a:pPr lvl="0"/>
            <a:r>
              <a:rPr lang="pl-PL" smtClean="0"/>
              <a:t>Kliknij, aby edytować style wzorca tekstu</a:t>
            </a:r>
          </a:p>
          <a:p>
            <a:pPr lvl="1"/>
            <a:r>
              <a:rPr lang="pl-PL" smtClean="0"/>
              <a:t>Drugi poziom</a:t>
            </a:r>
          </a:p>
          <a:p>
            <a:pPr lvl="2"/>
            <a:r>
              <a:rPr lang="pl-PL" smtClean="0"/>
              <a:t>Trzeci poziom</a:t>
            </a:r>
          </a:p>
        </p:txBody>
      </p:sp>
      <p:sp>
        <p:nvSpPr>
          <p:cNvPr id="8"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dirty="0">
              <a:solidFill>
                <a:prstClr val="black">
                  <a:tint val="75000"/>
                </a:prstClr>
              </a:solidFill>
            </a:endParaRPr>
          </a:p>
        </p:txBody>
      </p:sp>
      <p:sp>
        <p:nvSpPr>
          <p:cNvPr id="9"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smtClean="0">
                <a:solidFill>
                  <a:prstClr val="black">
                    <a:tint val="75000"/>
                  </a:prstClr>
                </a:solidFill>
              </a:rPr>
              <a:t>Folie </a:t>
            </a:r>
            <a:fld id="{8883D699-66D4-485F-8E89-A84B4C2DAF2C}"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092950" y="5153103"/>
            <a:ext cx="1666874" cy="403908"/>
          </a:xfrm>
          <a:prstGeom prst="rect">
            <a:avLst/>
          </a:prstGeom>
          <a:noFill/>
          <a:ln w="9525">
            <a:noFill/>
            <a:miter lim="800000"/>
            <a:headEnd/>
            <a:tailEnd/>
          </a:ln>
        </p:spPr>
      </p:pic>
    </p:spTree>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_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0"/>
            <a:ext cx="9144000" cy="5715000"/>
          </a:xfrm>
          <a:solidFill>
            <a:srgbClr val="5A5B5E"/>
          </a:solidFill>
        </p:spPr>
        <p:txBody>
          <a:bodyPr lIns="540000">
            <a:normAutofit/>
          </a:bodyPr>
          <a:lstStyle>
            <a:lvl1pPr algn="l">
              <a:defRPr sz="2800" cap="all" baseline="0">
                <a:solidFill>
                  <a:schemeClr val="bg1"/>
                </a:solidFill>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18391462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8_Zwei Inhalte">
    <p:spTree>
      <p:nvGrpSpPr>
        <p:cNvPr id="1" name=""/>
        <p:cNvGrpSpPr/>
        <p:nvPr/>
      </p:nvGrpSpPr>
      <p:grpSpPr>
        <a:xfrm>
          <a:off x="0" y="0"/>
          <a:ext cx="0" cy="0"/>
          <a:chOff x="0" y="0"/>
          <a:chExt cx="0" cy="0"/>
        </a:xfrm>
      </p:grpSpPr>
      <p:sp>
        <p:nvSpPr>
          <p:cNvPr id="4" name="Titel 1"/>
          <p:cNvSpPr txBox="1">
            <a:spLocks/>
          </p:cNvSpPr>
          <p:nvPr userDrawn="1"/>
        </p:nvSpPr>
        <p:spPr>
          <a:xfrm>
            <a:off x="0" y="1"/>
            <a:ext cx="9144000" cy="937287"/>
          </a:xfrm>
          <a:prstGeom prst="rect">
            <a:avLst/>
          </a:prstGeom>
          <a:solidFill>
            <a:srgbClr val="642565"/>
          </a:solidFill>
        </p:spPr>
        <p:txBody>
          <a:bodyPr lIns="540000" anchor="ctr">
            <a:normAutofit/>
          </a:bodyPr>
          <a:lstStyle>
            <a:lvl1pPr algn="l" rtl="0" fontAlgn="base">
              <a:spcBef>
                <a:spcPct val="0"/>
              </a:spcBef>
              <a:spcAft>
                <a:spcPct val="0"/>
              </a:spcAft>
              <a:defRPr sz="2400" kern="1200" cap="all" baseline="0">
                <a:solidFill>
                  <a:schemeClr val="bg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r>
              <a:rPr lang="de-DE" cap="none" dirty="0" smtClean="0">
                <a:solidFill>
                  <a:prstClr val="white"/>
                </a:solidFill>
              </a:rPr>
              <a:t>CONTACT</a:t>
            </a:r>
            <a:endParaRPr lang="de-DE" cap="none" dirty="0">
              <a:solidFill>
                <a:prstClr val="white"/>
              </a:solidFill>
            </a:endParaRPr>
          </a:p>
        </p:txBody>
      </p:sp>
      <p:pic>
        <p:nvPicPr>
          <p:cNvPr id="6"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2951" y="5171052"/>
            <a:ext cx="1666873" cy="368010"/>
          </a:xfrm>
          <a:prstGeom prst="rect">
            <a:avLst/>
          </a:prstGeom>
          <a:noFill/>
          <a:ln w="9525">
            <a:noFill/>
            <a:miter lim="800000"/>
            <a:headEnd/>
            <a:tailEnd/>
          </a:ln>
        </p:spPr>
      </p:pic>
    </p:spTree>
    <p:extLst>
      <p:ext uri="{BB962C8B-B14F-4D97-AF65-F5344CB8AC3E}">
        <p14:creationId xmlns:p14="http://schemas.microsoft.com/office/powerpoint/2010/main" val="31232398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0_Benutzerdefiniertes Layout">
    <p:bg>
      <p:bgPr>
        <a:solidFill>
          <a:srgbClr val="642565"/>
        </a:solidFill>
        <a:effectLst/>
      </p:bgPr>
    </p:bg>
    <p:spTree>
      <p:nvGrpSpPr>
        <p:cNvPr id="1" name=""/>
        <p:cNvGrpSpPr/>
        <p:nvPr/>
      </p:nvGrpSpPr>
      <p:grpSpPr>
        <a:xfrm>
          <a:off x="0" y="0"/>
          <a:ext cx="0" cy="0"/>
          <a:chOff x="0" y="0"/>
          <a:chExt cx="0" cy="0"/>
        </a:xfrm>
      </p:grpSpPr>
      <p:sp>
        <p:nvSpPr>
          <p:cNvPr id="4" name="Textfeld 3"/>
          <p:cNvSpPr txBox="1"/>
          <p:nvPr userDrawn="1"/>
        </p:nvSpPr>
        <p:spPr>
          <a:xfrm>
            <a:off x="399018" y="697260"/>
            <a:ext cx="1852453" cy="369332"/>
          </a:xfrm>
          <a:prstGeom prst="rect">
            <a:avLst/>
          </a:prstGeom>
          <a:noFill/>
        </p:spPr>
        <p:txBody>
          <a:bodyPr wrap="none" rtlCol="0">
            <a:spAutoFit/>
          </a:bodyPr>
          <a:lstStyle/>
          <a:p>
            <a:r>
              <a:rPr lang="pl-PL" dirty="0" err="1" smtClean="0">
                <a:solidFill>
                  <a:prstClr val="white"/>
                </a:solidFill>
              </a:rPr>
              <a:t>schindhelm</a:t>
            </a:r>
            <a:r>
              <a:rPr lang="de-DE" dirty="0" smtClean="0">
                <a:solidFill>
                  <a:prstClr val="white"/>
                </a:solidFill>
              </a:rPr>
              <a:t>.</a:t>
            </a:r>
            <a:r>
              <a:rPr lang="de-DE" dirty="0" err="1" smtClean="0">
                <a:solidFill>
                  <a:prstClr val="white"/>
                </a:solidFill>
              </a:rPr>
              <a:t>com</a:t>
            </a:r>
            <a:endParaRPr lang="de-DE" dirty="0">
              <a:solidFill>
                <a:prstClr val="white"/>
              </a:solidFill>
            </a:endParaRPr>
          </a:p>
        </p:txBody>
      </p:sp>
      <p:sp>
        <p:nvSpPr>
          <p:cNvPr id="6" name="Textfeld 5"/>
          <p:cNvSpPr txBox="1"/>
          <p:nvPr userDrawn="1"/>
        </p:nvSpPr>
        <p:spPr>
          <a:xfrm>
            <a:off x="399018" y="1489348"/>
            <a:ext cx="1236236" cy="3829254"/>
          </a:xfrm>
          <a:prstGeom prst="rect">
            <a:avLst/>
          </a:prstGeom>
          <a:noFill/>
        </p:spPr>
        <p:txBody>
          <a:bodyPr wrap="none" rtlCol="0">
            <a:spAutoFit/>
          </a:bodyPr>
          <a:lstStyle/>
          <a:p>
            <a:r>
              <a:rPr lang="de-AT" sz="900" b="1" dirty="0" smtClean="0">
                <a:solidFill>
                  <a:prstClr val="white"/>
                </a:solidFill>
              </a:rPr>
              <a:t>AUSTRIA</a:t>
            </a:r>
            <a:endParaRPr lang="de-AT" sz="600" b="1" dirty="0" smtClean="0">
              <a:solidFill>
                <a:prstClr val="white"/>
              </a:solidFill>
            </a:endParaRPr>
          </a:p>
          <a:p>
            <a:endParaRPr lang="de-AT" sz="600" dirty="0" smtClean="0">
              <a:solidFill>
                <a:prstClr val="white"/>
              </a:solidFill>
            </a:endParaRPr>
          </a:p>
          <a:p>
            <a:pPr>
              <a:spcAft>
                <a:spcPts val="300"/>
              </a:spcAft>
            </a:pPr>
            <a:r>
              <a:rPr lang="de-AT" sz="800" dirty="0" smtClean="0">
                <a:solidFill>
                  <a:prstClr val="white"/>
                </a:solidFill>
              </a:rPr>
              <a:t>GRAZ</a:t>
            </a:r>
          </a:p>
          <a:p>
            <a:r>
              <a:rPr lang="de-DE" sz="600" b="1" dirty="0" smtClean="0">
                <a:solidFill>
                  <a:prstClr val="white"/>
                </a:solidFill>
              </a:rPr>
              <a:t>SCWP SCHINDHELM</a:t>
            </a:r>
          </a:p>
          <a:p>
            <a:r>
              <a:rPr lang="sk-SK" sz="600" dirty="0" smtClean="0">
                <a:solidFill>
                  <a:prstClr val="white"/>
                </a:solidFill>
              </a:rPr>
              <a:t>Saxinger, Chalupsky &amp; Partner</a:t>
            </a:r>
          </a:p>
          <a:p>
            <a:r>
              <a:rPr lang="de-DE" sz="600" dirty="0" smtClean="0">
                <a:solidFill>
                  <a:prstClr val="white"/>
                </a:solidFill>
              </a:rPr>
              <a:t>Rechtsanwälte GmbH</a:t>
            </a:r>
          </a:p>
          <a:p>
            <a:r>
              <a:rPr lang="it-IT" sz="600" dirty="0" smtClean="0">
                <a:solidFill>
                  <a:prstClr val="white"/>
                </a:solidFill>
              </a:rPr>
              <a:t>graz@scwp.com</a:t>
            </a:r>
          </a:p>
          <a:p>
            <a:endParaRPr lang="de-AT" sz="600" b="1" dirty="0" smtClean="0">
              <a:solidFill>
                <a:prstClr val="white"/>
              </a:solidFill>
            </a:endParaRPr>
          </a:p>
          <a:p>
            <a:pPr>
              <a:spcAft>
                <a:spcPts val="200"/>
              </a:spcAft>
            </a:pPr>
            <a:r>
              <a:rPr lang="de-AT" sz="800" dirty="0" smtClean="0">
                <a:solidFill>
                  <a:prstClr val="white"/>
                </a:solidFill>
              </a:rPr>
              <a:t>LINZ</a:t>
            </a:r>
          </a:p>
          <a:p>
            <a:r>
              <a:rPr lang="de-DE" sz="600" b="1" dirty="0" smtClean="0">
                <a:solidFill>
                  <a:prstClr val="white"/>
                </a:solidFill>
              </a:rPr>
              <a:t>SCWP SCHINDHELM</a:t>
            </a:r>
          </a:p>
          <a:p>
            <a:r>
              <a:rPr lang="sk-SK" sz="600" dirty="0" smtClean="0">
                <a:solidFill>
                  <a:prstClr val="white"/>
                </a:solidFill>
              </a:rPr>
              <a:t>Saxinger, Chalupsky &amp; Partner</a:t>
            </a:r>
          </a:p>
          <a:p>
            <a:r>
              <a:rPr lang="de-DE" sz="600" dirty="0" smtClean="0">
                <a:solidFill>
                  <a:prstClr val="white"/>
                </a:solidFill>
              </a:rPr>
              <a:t>Rechtsanwälte GmbH</a:t>
            </a:r>
          </a:p>
          <a:p>
            <a:r>
              <a:rPr lang="pl-PL" sz="600" dirty="0" smtClean="0">
                <a:solidFill>
                  <a:prstClr val="white"/>
                </a:solidFill>
              </a:rPr>
              <a:t>linz@scwp.com</a:t>
            </a:r>
          </a:p>
          <a:p>
            <a:endParaRPr lang="de-DE" sz="600" b="1" dirty="0" smtClean="0">
              <a:solidFill>
                <a:prstClr val="white"/>
              </a:solidFill>
            </a:endParaRPr>
          </a:p>
          <a:p>
            <a:pPr>
              <a:spcAft>
                <a:spcPts val="300"/>
              </a:spcAft>
            </a:pPr>
            <a:r>
              <a:rPr lang="de-AT" sz="800" dirty="0" smtClean="0">
                <a:solidFill>
                  <a:prstClr val="white"/>
                </a:solidFill>
              </a:rPr>
              <a:t>WELS</a:t>
            </a:r>
            <a:endParaRPr lang="de-DE" sz="800" b="1" dirty="0" smtClean="0">
              <a:solidFill>
                <a:prstClr val="white"/>
              </a:solidFill>
            </a:endParaRPr>
          </a:p>
          <a:p>
            <a:r>
              <a:rPr lang="de-DE" sz="600" b="1" dirty="0" smtClean="0">
                <a:solidFill>
                  <a:prstClr val="white"/>
                </a:solidFill>
              </a:rPr>
              <a:t>SCWP SCHINDHELM</a:t>
            </a:r>
          </a:p>
          <a:p>
            <a:r>
              <a:rPr lang="sk-SK" sz="600" dirty="0" smtClean="0">
                <a:solidFill>
                  <a:prstClr val="white"/>
                </a:solidFill>
              </a:rPr>
              <a:t>Saxinger, Chalupsky &amp; Partner</a:t>
            </a:r>
          </a:p>
          <a:p>
            <a:r>
              <a:rPr lang="de-DE" sz="600" dirty="0" smtClean="0">
                <a:solidFill>
                  <a:prstClr val="white"/>
                </a:solidFill>
              </a:rPr>
              <a:t>Rechtsanwälte GmbH</a:t>
            </a:r>
          </a:p>
          <a:p>
            <a:r>
              <a:rPr lang="pl-PL" sz="600" dirty="0" err="1" smtClean="0">
                <a:solidFill>
                  <a:prstClr val="white"/>
                </a:solidFill>
              </a:rPr>
              <a:t>wels@scwp.com</a:t>
            </a:r>
            <a:endParaRPr lang="de-DE" sz="600" b="1" dirty="0" smtClean="0">
              <a:solidFill>
                <a:prstClr val="white"/>
              </a:solidFill>
            </a:endParaRPr>
          </a:p>
          <a:p>
            <a:endParaRPr lang="de-DE" sz="600" b="1" dirty="0" smtClean="0">
              <a:solidFill>
                <a:prstClr val="white"/>
              </a:solidFill>
            </a:endParaRPr>
          </a:p>
          <a:p>
            <a:pPr>
              <a:spcAft>
                <a:spcPts val="200"/>
              </a:spcAft>
            </a:pPr>
            <a:r>
              <a:rPr lang="de-AT" sz="800" dirty="0" smtClean="0">
                <a:solidFill>
                  <a:prstClr val="white"/>
                </a:solidFill>
              </a:rPr>
              <a:t>VIENNA</a:t>
            </a:r>
            <a:endParaRPr lang="de-DE" sz="800" b="1" dirty="0" smtClean="0">
              <a:solidFill>
                <a:prstClr val="white"/>
              </a:solidFill>
            </a:endParaRPr>
          </a:p>
          <a:p>
            <a:r>
              <a:rPr lang="de-DE" sz="600" b="1" dirty="0" smtClean="0">
                <a:solidFill>
                  <a:prstClr val="white"/>
                </a:solidFill>
              </a:rPr>
              <a:t>SCWP SCHINDHELM</a:t>
            </a:r>
          </a:p>
          <a:p>
            <a:r>
              <a:rPr lang="sk-SK" sz="600" dirty="0" smtClean="0">
                <a:solidFill>
                  <a:prstClr val="white"/>
                </a:solidFill>
              </a:rPr>
              <a:t>Saxinger, Chalupsky &amp; Partner</a:t>
            </a:r>
          </a:p>
          <a:p>
            <a:r>
              <a:rPr lang="de-DE" sz="600" dirty="0" smtClean="0">
                <a:solidFill>
                  <a:prstClr val="white"/>
                </a:solidFill>
              </a:rPr>
              <a:t>Rechtsanwälte GmbH</a:t>
            </a:r>
          </a:p>
          <a:p>
            <a:r>
              <a:rPr lang="pl-PL" sz="600" dirty="0" smtClean="0">
                <a:solidFill>
                  <a:prstClr val="white"/>
                </a:solidFill>
              </a:rPr>
              <a:t>wien@scwp.com</a:t>
            </a:r>
          </a:p>
          <a:p>
            <a:endParaRPr lang="de-AT" sz="600" b="1" dirty="0" smtClean="0">
              <a:solidFill>
                <a:prstClr val="white"/>
              </a:solidFill>
            </a:endParaRPr>
          </a:p>
          <a:p>
            <a:endParaRPr lang="de-AT" sz="600" b="1" dirty="0" smtClean="0">
              <a:solidFill>
                <a:prstClr val="white"/>
              </a:solidFill>
            </a:endParaRPr>
          </a:p>
          <a:p>
            <a:r>
              <a:rPr lang="de-AT" sz="900" b="1" dirty="0" smtClean="0">
                <a:solidFill>
                  <a:prstClr val="white"/>
                </a:solidFill>
              </a:rPr>
              <a:t>BELGIUM</a:t>
            </a:r>
            <a:endParaRPr lang="de-AT" sz="600" dirty="0" smtClean="0">
              <a:solidFill>
                <a:prstClr val="white"/>
              </a:solidFill>
            </a:endParaRPr>
          </a:p>
          <a:p>
            <a:endParaRPr lang="de-AT" sz="600" b="1" dirty="0" smtClean="0">
              <a:solidFill>
                <a:prstClr val="white"/>
              </a:solidFill>
            </a:endParaRPr>
          </a:p>
          <a:p>
            <a:pPr>
              <a:spcAft>
                <a:spcPts val="300"/>
              </a:spcAft>
            </a:pPr>
            <a:r>
              <a:rPr lang="de-AT" sz="800" dirty="0" smtClean="0">
                <a:solidFill>
                  <a:prstClr val="white"/>
                </a:solidFill>
              </a:rPr>
              <a:t>BRUSSELS</a:t>
            </a:r>
          </a:p>
          <a:p>
            <a:r>
              <a:rPr lang="de-DE" sz="600" b="1" dirty="0" smtClean="0">
                <a:solidFill>
                  <a:prstClr val="white"/>
                </a:solidFill>
              </a:rPr>
              <a:t>SCWP SCHINDHELM</a:t>
            </a:r>
          </a:p>
          <a:p>
            <a:r>
              <a:rPr lang="sk-SK" sz="600" dirty="0" smtClean="0">
                <a:solidFill>
                  <a:prstClr val="white"/>
                </a:solidFill>
              </a:rPr>
              <a:t>Saxinger, Chalupsky &amp; Partner</a:t>
            </a:r>
          </a:p>
          <a:p>
            <a:r>
              <a:rPr lang="de-DE" sz="600" dirty="0" smtClean="0">
                <a:solidFill>
                  <a:prstClr val="white"/>
                </a:solidFill>
              </a:rPr>
              <a:t>Rechtsanwälte GmbH</a:t>
            </a:r>
          </a:p>
          <a:p>
            <a:r>
              <a:rPr lang="pl-PL" sz="600" dirty="0" err="1" smtClean="0">
                <a:solidFill>
                  <a:prstClr val="white"/>
                </a:solidFill>
              </a:rPr>
              <a:t>brussels@scwp.com</a:t>
            </a:r>
            <a:r>
              <a:rPr lang="de-AT" sz="600" dirty="0" smtClean="0">
                <a:solidFill>
                  <a:prstClr val="white"/>
                </a:solidFill>
              </a:rPr>
              <a:t/>
            </a:r>
            <a:br>
              <a:rPr lang="de-AT" sz="600" dirty="0" smtClean="0">
                <a:solidFill>
                  <a:prstClr val="white"/>
                </a:solidFill>
              </a:rPr>
            </a:br>
            <a:endParaRPr lang="de-AT" sz="600" dirty="0" smtClean="0">
              <a:solidFill>
                <a:prstClr val="white"/>
              </a:solidFill>
            </a:endParaRPr>
          </a:p>
          <a:p>
            <a:endParaRPr lang="pl-PL" sz="600" dirty="0" smtClean="0">
              <a:solidFill>
                <a:prstClr val="white"/>
              </a:solidFill>
            </a:endParaRPr>
          </a:p>
        </p:txBody>
      </p:sp>
      <p:sp>
        <p:nvSpPr>
          <p:cNvPr id="7" name="Textfeld 6"/>
          <p:cNvSpPr txBox="1"/>
          <p:nvPr userDrawn="1"/>
        </p:nvSpPr>
        <p:spPr>
          <a:xfrm>
            <a:off x="1907704" y="1489348"/>
            <a:ext cx="1698602" cy="3449662"/>
          </a:xfrm>
          <a:prstGeom prst="rect">
            <a:avLst/>
          </a:prstGeom>
          <a:noFill/>
        </p:spPr>
        <p:txBody>
          <a:bodyPr wrap="none" rtlCol="0">
            <a:spAutoFit/>
          </a:bodyPr>
          <a:lstStyle/>
          <a:p>
            <a:r>
              <a:rPr lang="de-AT" sz="900" b="1" dirty="0" smtClean="0">
                <a:solidFill>
                  <a:prstClr val="white"/>
                </a:solidFill>
              </a:rPr>
              <a:t>CHINA</a:t>
            </a:r>
          </a:p>
          <a:p>
            <a:endParaRPr lang="de-AT" sz="600" dirty="0" smtClean="0">
              <a:solidFill>
                <a:prstClr val="white"/>
              </a:solidFill>
            </a:endParaRPr>
          </a:p>
          <a:p>
            <a:pPr>
              <a:spcAft>
                <a:spcPts val="300"/>
              </a:spcAft>
            </a:pPr>
            <a:r>
              <a:rPr lang="de-AT" sz="800" dirty="0" smtClean="0">
                <a:solidFill>
                  <a:prstClr val="white"/>
                </a:solidFill>
              </a:rPr>
              <a:t>SHANGHAI</a:t>
            </a:r>
            <a:endParaRPr lang="de-AT" sz="600" dirty="0" smtClean="0">
              <a:solidFill>
                <a:prstClr val="white"/>
              </a:solidFill>
            </a:endParaRPr>
          </a:p>
          <a:p>
            <a:r>
              <a:rPr lang="de-DE" sz="600" b="1" dirty="0" smtClean="0">
                <a:solidFill>
                  <a:prstClr val="white"/>
                </a:solidFill>
              </a:rPr>
              <a:t>SCHINDHELM</a:t>
            </a:r>
          </a:p>
          <a:p>
            <a:r>
              <a:rPr lang="de-DE" sz="600" dirty="0" smtClean="0">
                <a:solidFill>
                  <a:prstClr val="white"/>
                </a:solidFill>
              </a:rPr>
              <a:t>Schindhelm Rechtsanwaltsgesellschaft mbH</a:t>
            </a:r>
          </a:p>
          <a:p>
            <a:r>
              <a:rPr lang="de-DE" sz="600" dirty="0" smtClean="0">
                <a:solidFill>
                  <a:prstClr val="white"/>
                </a:solidFill>
              </a:rPr>
              <a:t>shanghai@schindhelm.com</a:t>
            </a:r>
          </a:p>
          <a:p>
            <a:endParaRPr lang="de-AT" sz="600" dirty="0" smtClean="0">
              <a:solidFill>
                <a:prstClr val="white"/>
              </a:solidFill>
            </a:endParaRPr>
          </a:p>
          <a:p>
            <a:endParaRPr lang="de-AT" sz="600" dirty="0" smtClean="0">
              <a:solidFill>
                <a:prstClr val="white"/>
              </a:solidFill>
            </a:endParaRPr>
          </a:p>
          <a:p>
            <a:endParaRPr lang="de-AT" sz="600" dirty="0" smtClean="0">
              <a:solidFill>
                <a:prstClr val="white"/>
              </a:solidFill>
            </a:endParaRPr>
          </a:p>
          <a:p>
            <a:r>
              <a:rPr lang="de-AT" sz="900" b="1" dirty="0" smtClean="0">
                <a:solidFill>
                  <a:prstClr val="white"/>
                </a:solidFill>
              </a:rPr>
              <a:t>CZECH REPUBLIC</a:t>
            </a:r>
          </a:p>
          <a:p>
            <a:endParaRPr lang="de-AT" sz="600" b="1" dirty="0" smtClean="0">
              <a:solidFill>
                <a:prstClr val="white"/>
              </a:solidFill>
            </a:endParaRPr>
          </a:p>
          <a:p>
            <a:pPr>
              <a:spcAft>
                <a:spcPts val="300"/>
              </a:spcAft>
            </a:pPr>
            <a:r>
              <a:rPr lang="de-AT" sz="800" dirty="0" smtClean="0">
                <a:solidFill>
                  <a:prstClr val="white"/>
                </a:solidFill>
              </a:rPr>
              <a:t>PILSEN</a:t>
            </a:r>
            <a:endParaRPr lang="de-AT" sz="600" dirty="0" smtClean="0">
              <a:solidFill>
                <a:prstClr val="white"/>
              </a:solidFill>
            </a:endParaRPr>
          </a:p>
          <a:p>
            <a:r>
              <a:rPr lang="de-DE" sz="600" b="1" dirty="0" smtClean="0">
                <a:solidFill>
                  <a:prstClr val="white"/>
                </a:solidFill>
              </a:rPr>
              <a:t>SCWP SCHINDHELM</a:t>
            </a:r>
          </a:p>
          <a:p>
            <a:r>
              <a:rPr lang="sk-SK" sz="600" dirty="0" smtClean="0">
                <a:solidFill>
                  <a:prstClr val="white"/>
                </a:solidFill>
              </a:rPr>
              <a:t>Saxinger, Chalupsky &amp; Partner v.o.s</a:t>
            </a:r>
          </a:p>
          <a:p>
            <a:r>
              <a:rPr lang="cs-CZ" sz="600" dirty="0" smtClean="0">
                <a:solidFill>
                  <a:prstClr val="white"/>
                </a:solidFill>
              </a:rPr>
              <a:t>advokátní kancelář</a:t>
            </a:r>
          </a:p>
          <a:p>
            <a:r>
              <a:rPr lang="pl-PL" sz="600" dirty="0" err="1" smtClean="0">
                <a:solidFill>
                  <a:prstClr val="white"/>
                </a:solidFill>
              </a:rPr>
              <a:t>plzen@scwp.com</a:t>
            </a:r>
            <a:endParaRPr lang="pl-PL" sz="600" dirty="0" smtClean="0">
              <a:solidFill>
                <a:prstClr val="white"/>
              </a:solidFill>
            </a:endParaRPr>
          </a:p>
          <a:p>
            <a:endParaRPr lang="de-DE" sz="600" b="1" dirty="0" smtClean="0">
              <a:solidFill>
                <a:prstClr val="white"/>
              </a:solidFill>
            </a:endParaRPr>
          </a:p>
          <a:p>
            <a:pPr>
              <a:spcAft>
                <a:spcPts val="200"/>
              </a:spcAft>
            </a:pPr>
            <a:r>
              <a:rPr lang="de-DE" sz="800" dirty="0" smtClean="0">
                <a:solidFill>
                  <a:prstClr val="white"/>
                </a:solidFill>
              </a:rPr>
              <a:t>PRAGUE</a:t>
            </a:r>
            <a:endParaRPr lang="de-DE" sz="600" dirty="0" smtClean="0">
              <a:solidFill>
                <a:prstClr val="white"/>
              </a:solidFill>
            </a:endParaRPr>
          </a:p>
          <a:p>
            <a:r>
              <a:rPr lang="de-DE" sz="600" b="1" dirty="0" smtClean="0">
                <a:solidFill>
                  <a:prstClr val="white"/>
                </a:solidFill>
              </a:rPr>
              <a:t>SCWP SCHINDHELM</a:t>
            </a:r>
          </a:p>
          <a:p>
            <a:r>
              <a:rPr lang="sk-SK" sz="600" dirty="0" smtClean="0">
                <a:solidFill>
                  <a:prstClr val="white"/>
                </a:solidFill>
              </a:rPr>
              <a:t>Saxinger, Chalupsky &amp; Partner v.o.s</a:t>
            </a:r>
          </a:p>
          <a:p>
            <a:r>
              <a:rPr lang="cs-CZ" sz="600" dirty="0" smtClean="0">
                <a:solidFill>
                  <a:prstClr val="white"/>
                </a:solidFill>
              </a:rPr>
              <a:t>advokátní kancelář</a:t>
            </a:r>
          </a:p>
          <a:p>
            <a:r>
              <a:rPr lang="pl-PL" sz="600" dirty="0" err="1" smtClean="0">
                <a:solidFill>
                  <a:prstClr val="white"/>
                </a:solidFill>
              </a:rPr>
              <a:t>praha@scwp.com</a:t>
            </a:r>
            <a:endParaRPr lang="de-DE" sz="600" dirty="0" smtClean="0">
              <a:solidFill>
                <a:prstClr val="white"/>
              </a:solidFill>
            </a:endParaRPr>
          </a:p>
          <a:p>
            <a:endParaRPr lang="de-DE" sz="600" dirty="0" smtClean="0">
              <a:solidFill>
                <a:prstClr val="white"/>
              </a:solidFill>
            </a:endParaRPr>
          </a:p>
          <a:p>
            <a:endParaRPr lang="de-DE" sz="600" dirty="0" smtClean="0">
              <a:solidFill>
                <a:prstClr val="white"/>
              </a:solidFill>
            </a:endParaRPr>
          </a:p>
          <a:p>
            <a:endParaRPr lang="de-DE" sz="600" dirty="0" smtClean="0">
              <a:solidFill>
                <a:prstClr val="white"/>
              </a:solidFill>
            </a:endParaRPr>
          </a:p>
          <a:p>
            <a:r>
              <a:rPr lang="de-AT" sz="900" b="1" dirty="0" smtClean="0">
                <a:solidFill>
                  <a:prstClr val="white"/>
                </a:solidFill>
              </a:rPr>
              <a:t>HUNGARY</a:t>
            </a:r>
            <a:endParaRPr lang="de-AT" sz="600" b="1" dirty="0" smtClean="0">
              <a:solidFill>
                <a:prstClr val="white"/>
              </a:solidFill>
            </a:endParaRPr>
          </a:p>
          <a:p>
            <a:endParaRPr lang="de-AT" sz="600" dirty="0" smtClean="0">
              <a:solidFill>
                <a:prstClr val="white"/>
              </a:solidFill>
            </a:endParaRPr>
          </a:p>
          <a:p>
            <a:pPr>
              <a:spcAft>
                <a:spcPts val="300"/>
              </a:spcAft>
            </a:pPr>
            <a:r>
              <a:rPr lang="de-AT" sz="800" dirty="0" smtClean="0">
                <a:solidFill>
                  <a:prstClr val="white"/>
                </a:solidFill>
              </a:rPr>
              <a:t>BUDAPEST</a:t>
            </a:r>
            <a:endParaRPr lang="de-AT" sz="600" dirty="0" smtClean="0">
              <a:solidFill>
                <a:prstClr val="white"/>
              </a:solidFill>
            </a:endParaRPr>
          </a:p>
          <a:p>
            <a:r>
              <a:rPr lang="de-DE" sz="600" b="1" dirty="0" smtClean="0">
                <a:solidFill>
                  <a:prstClr val="white"/>
                </a:solidFill>
              </a:rPr>
              <a:t>SCWP SCHINDHELM</a:t>
            </a:r>
          </a:p>
          <a:p>
            <a:r>
              <a:rPr lang="hu-HU" sz="600" dirty="0" smtClean="0">
                <a:solidFill>
                  <a:prstClr val="white"/>
                </a:solidFill>
              </a:rPr>
              <a:t>Zimányi &amp; Fakó Rechtsanwälte</a:t>
            </a:r>
          </a:p>
          <a:p>
            <a:r>
              <a:rPr lang="pl-PL" sz="600" dirty="0" err="1" smtClean="0">
                <a:solidFill>
                  <a:prstClr val="white"/>
                </a:solidFill>
              </a:rPr>
              <a:t>budapest@scwp.hu</a:t>
            </a:r>
            <a:endParaRPr lang="pl-PL" sz="600" dirty="0" smtClean="0">
              <a:solidFill>
                <a:prstClr val="white"/>
              </a:solidFill>
            </a:endParaRPr>
          </a:p>
          <a:p>
            <a:endParaRPr lang="de-DE" sz="600" dirty="0" smtClean="0">
              <a:solidFill>
                <a:prstClr val="white"/>
              </a:solidFill>
            </a:endParaRPr>
          </a:p>
        </p:txBody>
      </p:sp>
      <p:sp>
        <p:nvSpPr>
          <p:cNvPr id="8" name="Textfeld 7"/>
          <p:cNvSpPr txBox="1"/>
          <p:nvPr userDrawn="1"/>
        </p:nvSpPr>
        <p:spPr>
          <a:xfrm>
            <a:off x="3707904" y="1489348"/>
            <a:ext cx="1698602" cy="3801041"/>
          </a:xfrm>
          <a:prstGeom prst="rect">
            <a:avLst/>
          </a:prstGeom>
          <a:noFill/>
        </p:spPr>
        <p:txBody>
          <a:bodyPr wrap="none" rtlCol="0">
            <a:spAutoFit/>
          </a:bodyPr>
          <a:lstStyle/>
          <a:p>
            <a:r>
              <a:rPr lang="de-AT" sz="900" b="1" dirty="0" smtClean="0">
                <a:solidFill>
                  <a:prstClr val="white"/>
                </a:solidFill>
              </a:rPr>
              <a:t>GERMANY</a:t>
            </a:r>
          </a:p>
          <a:p>
            <a:endParaRPr lang="de-AT" sz="600" b="1" dirty="0" smtClean="0">
              <a:solidFill>
                <a:prstClr val="white"/>
              </a:solidFill>
            </a:endParaRPr>
          </a:p>
          <a:p>
            <a:pPr>
              <a:spcAft>
                <a:spcPts val="300"/>
              </a:spcAft>
              <a:buFont typeface="+mj-lt"/>
              <a:buNone/>
            </a:pPr>
            <a:r>
              <a:rPr lang="de-DE" sz="800" dirty="0" smtClean="0">
                <a:solidFill>
                  <a:prstClr val="white"/>
                </a:solidFill>
              </a:rPr>
              <a:t>DUSSELDORF</a:t>
            </a:r>
          </a:p>
          <a:p>
            <a:pPr>
              <a:buFont typeface="+mj-lt"/>
              <a:buNone/>
            </a:pPr>
            <a:r>
              <a:rPr lang="de-DE" sz="600" b="1" dirty="0" smtClean="0">
                <a:solidFill>
                  <a:prstClr val="white"/>
                </a:solidFill>
              </a:rPr>
              <a:t>SCHINDHELM</a:t>
            </a:r>
          </a:p>
          <a:p>
            <a:pPr>
              <a:buFont typeface="+mj-lt"/>
              <a:buNone/>
            </a:pPr>
            <a:r>
              <a:rPr lang="de-DE" sz="600" dirty="0" smtClean="0">
                <a:solidFill>
                  <a:prstClr val="white"/>
                </a:solidFill>
              </a:rPr>
              <a:t>Schindhelm Rechtsanwaltsgesellschaft mbH</a:t>
            </a:r>
          </a:p>
          <a:p>
            <a:pPr>
              <a:buFont typeface="+mj-lt"/>
              <a:buNone/>
            </a:pPr>
            <a:r>
              <a:rPr lang="de-DE" sz="600" dirty="0" err="1" smtClean="0">
                <a:solidFill>
                  <a:prstClr val="white"/>
                </a:solidFill>
              </a:rPr>
              <a:t>duesseldorf@schindhelm.com</a:t>
            </a:r>
            <a:endParaRPr lang="de-DE" sz="600" dirty="0" smtClean="0">
              <a:solidFill>
                <a:prstClr val="white"/>
              </a:solidFill>
            </a:endParaRPr>
          </a:p>
          <a:p>
            <a:pPr>
              <a:spcAft>
                <a:spcPts val="300"/>
              </a:spcAft>
              <a:buFont typeface="+mj-lt"/>
              <a:buNone/>
            </a:pPr>
            <a:endParaRPr lang="de-DE" sz="600" dirty="0" smtClean="0">
              <a:solidFill>
                <a:prstClr val="white"/>
              </a:solidFill>
            </a:endParaRPr>
          </a:p>
          <a:p>
            <a:pPr>
              <a:spcAft>
                <a:spcPts val="300"/>
              </a:spcAft>
              <a:buFont typeface="+mj-lt"/>
              <a:buNone/>
            </a:pPr>
            <a:r>
              <a:rPr lang="de-DE" sz="800" dirty="0" smtClean="0">
                <a:solidFill>
                  <a:prstClr val="white"/>
                </a:solidFill>
              </a:rPr>
              <a:t>HAMBURG</a:t>
            </a:r>
          </a:p>
          <a:p>
            <a:pPr>
              <a:buFont typeface="+mj-lt"/>
              <a:buNone/>
            </a:pPr>
            <a:r>
              <a:rPr lang="de-DE" sz="600" b="1" dirty="0" smtClean="0">
                <a:solidFill>
                  <a:prstClr val="white"/>
                </a:solidFill>
              </a:rPr>
              <a:t>SCHINDHELM</a:t>
            </a:r>
          </a:p>
          <a:p>
            <a:pPr>
              <a:buFont typeface="+mj-lt"/>
              <a:buNone/>
            </a:pPr>
            <a:r>
              <a:rPr lang="de-DE" sz="600" dirty="0" smtClean="0">
                <a:solidFill>
                  <a:prstClr val="white"/>
                </a:solidFill>
              </a:rPr>
              <a:t>Schindhelm Rechtsanwaltsgesellschaft mbH</a:t>
            </a:r>
          </a:p>
          <a:p>
            <a:pPr>
              <a:buFont typeface="+mj-lt"/>
              <a:buNone/>
            </a:pPr>
            <a:r>
              <a:rPr lang="de-DE" sz="600" dirty="0" err="1" smtClean="0">
                <a:solidFill>
                  <a:prstClr val="white"/>
                </a:solidFill>
              </a:rPr>
              <a:t>hamburg@schindhelm.com</a:t>
            </a:r>
            <a:endParaRPr lang="de-DE" sz="600" dirty="0" smtClean="0">
              <a:solidFill>
                <a:prstClr val="white"/>
              </a:solidFill>
            </a:endParaRPr>
          </a:p>
          <a:p>
            <a:endParaRPr lang="de-AT" sz="600" b="1" dirty="0" smtClean="0">
              <a:solidFill>
                <a:prstClr val="white"/>
              </a:solidFill>
            </a:endParaRPr>
          </a:p>
          <a:p>
            <a:pPr>
              <a:spcAft>
                <a:spcPts val="300"/>
              </a:spcAft>
            </a:pPr>
            <a:r>
              <a:rPr lang="de-AT" sz="800" dirty="0" smtClean="0">
                <a:solidFill>
                  <a:prstClr val="white"/>
                </a:solidFill>
              </a:rPr>
              <a:t>HANOVER</a:t>
            </a:r>
            <a:endParaRPr lang="de-AT" sz="600" dirty="0" smtClean="0">
              <a:solidFill>
                <a:prstClr val="white"/>
              </a:solidFill>
            </a:endParaRPr>
          </a:p>
          <a:p>
            <a:r>
              <a:rPr lang="de-DE" sz="600" b="1" dirty="0" smtClean="0">
                <a:solidFill>
                  <a:prstClr val="white"/>
                </a:solidFill>
              </a:rPr>
              <a:t>SCHINDHELM</a:t>
            </a:r>
          </a:p>
          <a:p>
            <a:r>
              <a:rPr lang="de-DE" sz="600" dirty="0" smtClean="0">
                <a:solidFill>
                  <a:prstClr val="white"/>
                </a:solidFill>
              </a:rPr>
              <a:t>Schindhelm Rechtsanwaltsgesellschaft mbH</a:t>
            </a:r>
          </a:p>
          <a:p>
            <a:r>
              <a:rPr lang="it-IT" sz="600" dirty="0" err="1" smtClean="0">
                <a:solidFill>
                  <a:prstClr val="white"/>
                </a:solidFill>
              </a:rPr>
              <a:t>hannover@schindhelm.com</a:t>
            </a:r>
            <a:endParaRPr lang="it-IT" sz="600" dirty="0" smtClean="0">
              <a:solidFill>
                <a:prstClr val="white"/>
              </a:solidFill>
            </a:endParaRPr>
          </a:p>
          <a:p>
            <a:endParaRPr lang="de-AT" sz="600" dirty="0" smtClean="0">
              <a:solidFill>
                <a:prstClr val="white"/>
              </a:solidFill>
            </a:endParaRPr>
          </a:p>
          <a:p>
            <a:pPr>
              <a:spcAft>
                <a:spcPts val="300"/>
              </a:spcAft>
            </a:pPr>
            <a:r>
              <a:rPr lang="de-AT" sz="800" dirty="0" smtClean="0">
                <a:solidFill>
                  <a:prstClr val="white"/>
                </a:solidFill>
              </a:rPr>
              <a:t>OSNABRÜCK</a:t>
            </a:r>
            <a:endParaRPr lang="de-AT" sz="600" dirty="0" smtClean="0">
              <a:solidFill>
                <a:prstClr val="white"/>
              </a:solidFill>
            </a:endParaRPr>
          </a:p>
          <a:p>
            <a:r>
              <a:rPr lang="de-DE" sz="600" b="1" dirty="0" smtClean="0">
                <a:solidFill>
                  <a:prstClr val="white"/>
                </a:solidFill>
              </a:rPr>
              <a:t>SCHINDHELM</a:t>
            </a:r>
          </a:p>
          <a:p>
            <a:r>
              <a:rPr lang="de-DE" sz="600" dirty="0" smtClean="0">
                <a:solidFill>
                  <a:prstClr val="white"/>
                </a:solidFill>
              </a:rPr>
              <a:t>Schindhelm Rechtsanwaltsgesellschaft mbH</a:t>
            </a:r>
          </a:p>
          <a:p>
            <a:r>
              <a:rPr lang="de-DE" sz="600" dirty="0" err="1" smtClean="0">
                <a:solidFill>
                  <a:prstClr val="white"/>
                </a:solidFill>
              </a:rPr>
              <a:t>osnabrueck@schindhelm.com</a:t>
            </a:r>
            <a:endParaRPr lang="de-DE" sz="600" dirty="0" smtClean="0">
              <a:solidFill>
                <a:prstClr val="white"/>
              </a:solidFill>
            </a:endParaRPr>
          </a:p>
          <a:p>
            <a:endParaRPr lang="de-AT" sz="600" b="1" dirty="0" smtClean="0">
              <a:solidFill>
                <a:prstClr val="white"/>
              </a:solidFill>
            </a:endParaRPr>
          </a:p>
          <a:p>
            <a:endParaRPr lang="de-AT" sz="600" b="1" dirty="0" smtClean="0">
              <a:solidFill>
                <a:prstClr val="white"/>
              </a:solidFill>
            </a:endParaRPr>
          </a:p>
          <a:p>
            <a:endParaRPr lang="de-AT" sz="600" b="1" dirty="0" smtClean="0">
              <a:solidFill>
                <a:prstClr val="white"/>
              </a:solidFill>
            </a:endParaRPr>
          </a:p>
          <a:p>
            <a:r>
              <a:rPr lang="de-AT" sz="900" b="1" dirty="0" smtClean="0">
                <a:solidFill>
                  <a:prstClr val="white"/>
                </a:solidFill>
              </a:rPr>
              <a:t>ITALY</a:t>
            </a:r>
          </a:p>
          <a:p>
            <a:endParaRPr lang="de-AT" sz="600" b="1" dirty="0" smtClean="0">
              <a:solidFill>
                <a:prstClr val="white"/>
              </a:solidFill>
            </a:endParaRPr>
          </a:p>
          <a:p>
            <a:pPr>
              <a:spcAft>
                <a:spcPts val="300"/>
              </a:spcAft>
            </a:pPr>
            <a:r>
              <a:rPr lang="de-AT" sz="800" dirty="0" smtClean="0">
                <a:solidFill>
                  <a:prstClr val="white"/>
                </a:solidFill>
              </a:rPr>
              <a:t>BOLOGNA</a:t>
            </a:r>
          </a:p>
          <a:p>
            <a:r>
              <a:rPr lang="de-DE" sz="600" b="1" dirty="0" smtClean="0">
                <a:solidFill>
                  <a:prstClr val="white"/>
                </a:solidFill>
              </a:rPr>
              <a:t>DIKE SCHINDHELM</a:t>
            </a:r>
          </a:p>
          <a:p>
            <a:r>
              <a:rPr lang="pl-PL" sz="600" dirty="0" smtClean="0">
                <a:solidFill>
                  <a:prstClr val="white"/>
                </a:solidFill>
              </a:rPr>
              <a:t>DIKE </a:t>
            </a:r>
            <a:r>
              <a:rPr lang="pl-PL" sz="600" dirty="0" err="1" smtClean="0">
                <a:solidFill>
                  <a:prstClr val="white"/>
                </a:solidFill>
              </a:rPr>
              <a:t>Associazione</a:t>
            </a:r>
            <a:r>
              <a:rPr lang="pl-PL" sz="600" dirty="0" smtClean="0">
                <a:solidFill>
                  <a:prstClr val="white"/>
                </a:solidFill>
              </a:rPr>
              <a:t> </a:t>
            </a:r>
            <a:r>
              <a:rPr lang="pl-PL" sz="600" dirty="0" err="1" smtClean="0">
                <a:solidFill>
                  <a:prstClr val="white"/>
                </a:solidFill>
              </a:rPr>
              <a:t>Professionale</a:t>
            </a:r>
            <a:endParaRPr lang="pl-PL" sz="600" dirty="0" smtClean="0">
              <a:solidFill>
                <a:prstClr val="white"/>
              </a:solidFill>
            </a:endParaRPr>
          </a:p>
          <a:p>
            <a:r>
              <a:rPr lang="pl-PL" sz="600" dirty="0" err="1" smtClean="0">
                <a:solidFill>
                  <a:prstClr val="white"/>
                </a:solidFill>
              </a:rPr>
              <a:t>bologna@schindhelm.com</a:t>
            </a:r>
            <a:endParaRPr lang="pl-PL" sz="600" dirty="0" smtClean="0">
              <a:solidFill>
                <a:prstClr val="white"/>
              </a:solidFill>
            </a:endParaRPr>
          </a:p>
          <a:p>
            <a:endParaRPr lang="de-AT" sz="600" b="1" dirty="0" smtClean="0">
              <a:solidFill>
                <a:prstClr val="white"/>
              </a:solidFill>
            </a:endParaRPr>
          </a:p>
          <a:p>
            <a:endParaRPr lang="de-AT" sz="600" b="1" dirty="0" smtClean="0">
              <a:solidFill>
                <a:prstClr val="white"/>
              </a:solidFill>
            </a:endParaRPr>
          </a:p>
          <a:p>
            <a:endParaRPr lang="de-AT" sz="600" dirty="0" smtClean="0">
              <a:solidFill>
                <a:prstClr val="white"/>
              </a:solidFill>
            </a:endParaRPr>
          </a:p>
          <a:p>
            <a:endParaRPr lang="de-AT" sz="600" dirty="0" smtClean="0">
              <a:solidFill>
                <a:prstClr val="white"/>
              </a:solidFill>
            </a:endParaRPr>
          </a:p>
          <a:p>
            <a:endParaRPr lang="de-DE" sz="600" dirty="0" smtClean="0">
              <a:solidFill>
                <a:prstClr val="white"/>
              </a:solidFill>
            </a:endParaRPr>
          </a:p>
        </p:txBody>
      </p:sp>
      <p:sp>
        <p:nvSpPr>
          <p:cNvPr id="9" name="Textfeld 8"/>
          <p:cNvSpPr txBox="1"/>
          <p:nvPr userDrawn="1"/>
        </p:nvSpPr>
        <p:spPr>
          <a:xfrm>
            <a:off x="5658084" y="1489348"/>
            <a:ext cx="1506204" cy="3449662"/>
          </a:xfrm>
          <a:prstGeom prst="rect">
            <a:avLst/>
          </a:prstGeom>
          <a:noFill/>
        </p:spPr>
        <p:txBody>
          <a:bodyPr wrap="none" rtlCol="0">
            <a:spAutoFit/>
          </a:bodyPr>
          <a:lstStyle/>
          <a:p>
            <a:r>
              <a:rPr lang="de-AT" sz="900" b="1" dirty="0" smtClean="0">
                <a:solidFill>
                  <a:prstClr val="white"/>
                </a:solidFill>
              </a:rPr>
              <a:t>POLAND</a:t>
            </a:r>
            <a:endParaRPr lang="de-AT" sz="600" b="1" dirty="0" smtClean="0">
              <a:solidFill>
                <a:prstClr val="white"/>
              </a:solidFill>
            </a:endParaRPr>
          </a:p>
          <a:p>
            <a:endParaRPr lang="de-AT" sz="600" b="1" dirty="0" smtClean="0">
              <a:solidFill>
                <a:prstClr val="white"/>
              </a:solidFill>
            </a:endParaRPr>
          </a:p>
          <a:p>
            <a:pPr>
              <a:spcAft>
                <a:spcPts val="300"/>
              </a:spcAft>
            </a:pPr>
            <a:r>
              <a:rPr lang="de-AT" sz="800" dirty="0" smtClean="0">
                <a:solidFill>
                  <a:prstClr val="white"/>
                </a:solidFill>
              </a:rPr>
              <a:t>WROCLAW</a:t>
            </a:r>
            <a:endParaRPr lang="de-AT" sz="600" dirty="0" smtClean="0">
              <a:solidFill>
                <a:prstClr val="white"/>
              </a:solidFill>
            </a:endParaRPr>
          </a:p>
          <a:p>
            <a:r>
              <a:rPr lang="de-DE" sz="600" b="1" dirty="0" smtClean="0">
                <a:solidFill>
                  <a:prstClr val="white"/>
                </a:solidFill>
              </a:rPr>
              <a:t>SDZLEGAL SCHINDHELM</a:t>
            </a:r>
          </a:p>
          <a:p>
            <a:r>
              <a:rPr lang="pl-PL" sz="600" dirty="0" smtClean="0">
                <a:solidFill>
                  <a:prstClr val="white"/>
                </a:solidFill>
              </a:rPr>
              <a:t>Kancelaria Prawna </a:t>
            </a:r>
            <a:r>
              <a:rPr lang="pl-PL" sz="600" dirty="0" err="1" smtClean="0">
                <a:solidFill>
                  <a:prstClr val="white"/>
                </a:solidFill>
              </a:rPr>
              <a:t>Schampera</a:t>
            </a:r>
            <a:r>
              <a:rPr lang="pl-PL" sz="600" dirty="0" smtClean="0">
                <a:solidFill>
                  <a:prstClr val="white"/>
                </a:solidFill>
              </a:rPr>
              <a:t>, </a:t>
            </a:r>
            <a:r>
              <a:rPr lang="pl-PL" sz="600" dirty="0" err="1" smtClean="0">
                <a:solidFill>
                  <a:prstClr val="white"/>
                </a:solidFill>
              </a:rPr>
              <a:t>Dubis</a:t>
            </a:r>
            <a:r>
              <a:rPr lang="pl-PL" sz="600" dirty="0" smtClean="0">
                <a:solidFill>
                  <a:prstClr val="white"/>
                </a:solidFill>
              </a:rPr>
              <a:t>,</a:t>
            </a:r>
          </a:p>
          <a:p>
            <a:r>
              <a:rPr lang="pl-PL" sz="600" dirty="0" smtClean="0">
                <a:solidFill>
                  <a:prstClr val="white"/>
                </a:solidFill>
              </a:rPr>
              <a:t>wroclaw@sdzlegal.pl</a:t>
            </a:r>
          </a:p>
          <a:p>
            <a:endParaRPr lang="de-DE" sz="600" b="1" dirty="0" smtClean="0">
              <a:solidFill>
                <a:prstClr val="white"/>
              </a:solidFill>
            </a:endParaRPr>
          </a:p>
          <a:p>
            <a:pPr>
              <a:spcAft>
                <a:spcPts val="300"/>
              </a:spcAft>
            </a:pPr>
            <a:r>
              <a:rPr lang="de-DE" sz="800" dirty="0" smtClean="0">
                <a:solidFill>
                  <a:prstClr val="white"/>
                </a:solidFill>
              </a:rPr>
              <a:t>WARSAW</a:t>
            </a:r>
            <a:endParaRPr lang="de-DE" sz="600" dirty="0" smtClean="0">
              <a:solidFill>
                <a:prstClr val="white"/>
              </a:solidFill>
            </a:endParaRPr>
          </a:p>
          <a:p>
            <a:r>
              <a:rPr lang="de-DE" sz="600" b="1" dirty="0" smtClean="0">
                <a:solidFill>
                  <a:prstClr val="white"/>
                </a:solidFill>
              </a:rPr>
              <a:t>SDZLEGAL SCHINDHELM</a:t>
            </a:r>
          </a:p>
          <a:p>
            <a:r>
              <a:rPr lang="pl-PL" sz="600" dirty="0" smtClean="0">
                <a:solidFill>
                  <a:prstClr val="white"/>
                </a:solidFill>
              </a:rPr>
              <a:t>Kancelaria Prawna </a:t>
            </a:r>
            <a:r>
              <a:rPr lang="pl-PL" sz="600" dirty="0" err="1" smtClean="0">
                <a:solidFill>
                  <a:prstClr val="white"/>
                </a:solidFill>
              </a:rPr>
              <a:t>Schampera</a:t>
            </a:r>
            <a:r>
              <a:rPr lang="pl-PL" sz="600" dirty="0" smtClean="0">
                <a:solidFill>
                  <a:prstClr val="white"/>
                </a:solidFill>
              </a:rPr>
              <a:t>, </a:t>
            </a:r>
            <a:r>
              <a:rPr lang="pl-PL" sz="600" dirty="0" err="1" smtClean="0">
                <a:solidFill>
                  <a:prstClr val="white"/>
                </a:solidFill>
              </a:rPr>
              <a:t>Dubis</a:t>
            </a:r>
            <a:r>
              <a:rPr lang="pl-PL" sz="600" dirty="0" smtClean="0">
                <a:solidFill>
                  <a:prstClr val="white"/>
                </a:solidFill>
              </a:rPr>
              <a:t>,</a:t>
            </a:r>
          </a:p>
          <a:p>
            <a:r>
              <a:rPr lang="pl-PL" sz="600" dirty="0" smtClean="0">
                <a:solidFill>
                  <a:prstClr val="white"/>
                </a:solidFill>
              </a:rPr>
              <a:t>Zając I Wspólnicy </a:t>
            </a:r>
            <a:r>
              <a:rPr lang="pl-PL" sz="600" dirty="0" err="1" smtClean="0">
                <a:solidFill>
                  <a:prstClr val="white"/>
                </a:solidFill>
              </a:rPr>
              <a:t>sp.k</a:t>
            </a:r>
            <a:r>
              <a:rPr lang="pl-PL" sz="600" dirty="0" smtClean="0">
                <a:solidFill>
                  <a:prstClr val="white"/>
                </a:solidFill>
              </a:rPr>
              <a:t>.</a:t>
            </a:r>
          </a:p>
          <a:p>
            <a:r>
              <a:rPr lang="pl-PL" sz="600" dirty="0" smtClean="0">
                <a:solidFill>
                  <a:prstClr val="white"/>
                </a:solidFill>
              </a:rPr>
              <a:t>warszawa@sdzlegal.pl</a:t>
            </a:r>
          </a:p>
          <a:p>
            <a:endParaRPr lang="pl-PL" sz="600" dirty="0" smtClean="0">
              <a:solidFill>
                <a:prstClr val="white"/>
              </a:solidFill>
            </a:endParaRPr>
          </a:p>
          <a:p>
            <a:endParaRPr lang="pl-PL" sz="600" dirty="0" smtClean="0">
              <a:solidFill>
                <a:prstClr val="white"/>
              </a:solidFill>
            </a:endParaRPr>
          </a:p>
          <a:p>
            <a:endParaRPr lang="pl-PL" sz="600" dirty="0" smtClean="0">
              <a:solidFill>
                <a:prstClr val="white"/>
              </a:solidFill>
            </a:endParaRPr>
          </a:p>
          <a:p>
            <a:r>
              <a:rPr lang="de-AT" sz="900" b="1" dirty="0" smtClean="0">
                <a:solidFill>
                  <a:prstClr val="white"/>
                </a:solidFill>
              </a:rPr>
              <a:t>ROMANIA</a:t>
            </a:r>
            <a:endParaRPr lang="de-AT" sz="600" b="1" dirty="0" smtClean="0">
              <a:solidFill>
                <a:prstClr val="white"/>
              </a:solidFill>
            </a:endParaRPr>
          </a:p>
          <a:p>
            <a:endParaRPr lang="de-AT" sz="600" dirty="0" smtClean="0">
              <a:solidFill>
                <a:prstClr val="white"/>
              </a:solidFill>
            </a:endParaRPr>
          </a:p>
          <a:p>
            <a:pPr>
              <a:spcAft>
                <a:spcPts val="300"/>
              </a:spcAft>
            </a:pPr>
            <a:r>
              <a:rPr lang="de-AT" sz="800" dirty="0" smtClean="0">
                <a:solidFill>
                  <a:prstClr val="white"/>
                </a:solidFill>
              </a:rPr>
              <a:t>BUCHAREST</a:t>
            </a:r>
            <a:endParaRPr lang="de-AT" sz="600" dirty="0" smtClean="0">
              <a:solidFill>
                <a:prstClr val="white"/>
              </a:solidFill>
            </a:endParaRPr>
          </a:p>
          <a:p>
            <a:r>
              <a:rPr lang="de-DE" sz="600" b="1" dirty="0" smtClean="0">
                <a:solidFill>
                  <a:prstClr val="white"/>
                </a:solidFill>
              </a:rPr>
              <a:t>SCHINDHELM</a:t>
            </a:r>
          </a:p>
          <a:p>
            <a:r>
              <a:rPr lang="fi-FI" sz="600" dirty="0" err="1" smtClean="0">
                <a:solidFill>
                  <a:prstClr val="white"/>
                </a:solidFill>
              </a:rPr>
              <a:t>Schindhelm</a:t>
            </a:r>
            <a:r>
              <a:rPr lang="fi-FI" sz="600" dirty="0" smtClean="0">
                <a:solidFill>
                  <a:prstClr val="white"/>
                </a:solidFill>
              </a:rPr>
              <a:t> &amp; </a:t>
            </a:r>
            <a:r>
              <a:rPr lang="fi-FI" sz="600" dirty="0" err="1" smtClean="0">
                <a:solidFill>
                  <a:prstClr val="white"/>
                </a:solidFill>
              </a:rPr>
              <a:t>Asociatii</a:t>
            </a:r>
            <a:r>
              <a:rPr lang="fi-FI" sz="600" dirty="0" smtClean="0">
                <a:solidFill>
                  <a:prstClr val="white"/>
                </a:solidFill>
              </a:rPr>
              <a:t> S.C.A.</a:t>
            </a:r>
          </a:p>
          <a:p>
            <a:r>
              <a:rPr lang="de-DE" sz="600" dirty="0" err="1" smtClean="0">
                <a:solidFill>
                  <a:prstClr val="white"/>
                </a:solidFill>
              </a:rPr>
              <a:t>bukarest@schindhelm.com</a:t>
            </a:r>
            <a:r>
              <a:rPr lang="de-AT" sz="600" dirty="0" smtClean="0">
                <a:solidFill>
                  <a:prstClr val="white"/>
                </a:solidFill>
              </a:rPr>
              <a:t/>
            </a:r>
            <a:br>
              <a:rPr lang="de-AT" sz="600" dirty="0" smtClean="0">
                <a:solidFill>
                  <a:prstClr val="white"/>
                </a:solidFill>
              </a:rPr>
            </a:br>
            <a:endParaRPr lang="de-AT" sz="600" dirty="0" smtClean="0">
              <a:solidFill>
                <a:prstClr val="white"/>
              </a:solidFill>
            </a:endParaRPr>
          </a:p>
          <a:p>
            <a:endParaRPr lang="de-AT" sz="600" dirty="0" smtClean="0">
              <a:solidFill>
                <a:prstClr val="white"/>
              </a:solidFill>
            </a:endParaRPr>
          </a:p>
          <a:p>
            <a:endParaRPr lang="de-AT" sz="600" dirty="0" smtClean="0">
              <a:solidFill>
                <a:prstClr val="white"/>
              </a:solidFill>
            </a:endParaRPr>
          </a:p>
          <a:p>
            <a:r>
              <a:rPr lang="de-AT" sz="900" b="1" dirty="0" smtClean="0">
                <a:solidFill>
                  <a:prstClr val="white"/>
                </a:solidFill>
              </a:rPr>
              <a:t>SLOVAKIA</a:t>
            </a:r>
            <a:endParaRPr lang="de-AT" sz="600" b="1" dirty="0" smtClean="0">
              <a:solidFill>
                <a:prstClr val="white"/>
              </a:solidFill>
            </a:endParaRPr>
          </a:p>
          <a:p>
            <a:endParaRPr lang="de-AT" sz="600" b="1" dirty="0" smtClean="0">
              <a:solidFill>
                <a:prstClr val="white"/>
              </a:solidFill>
            </a:endParaRPr>
          </a:p>
          <a:p>
            <a:pPr>
              <a:spcAft>
                <a:spcPts val="200"/>
              </a:spcAft>
            </a:pPr>
            <a:r>
              <a:rPr lang="de-AT" sz="800" dirty="0" smtClean="0">
                <a:solidFill>
                  <a:prstClr val="white"/>
                </a:solidFill>
              </a:rPr>
              <a:t>BRATISLAVA</a:t>
            </a:r>
            <a:endParaRPr lang="de-AT" sz="600" dirty="0" smtClean="0">
              <a:solidFill>
                <a:prstClr val="white"/>
              </a:solidFill>
            </a:endParaRPr>
          </a:p>
          <a:p>
            <a:r>
              <a:rPr lang="de-DE" sz="600" b="1" dirty="0" smtClean="0">
                <a:solidFill>
                  <a:prstClr val="white"/>
                </a:solidFill>
              </a:rPr>
              <a:t>SCWP SCHINDHELM</a:t>
            </a:r>
          </a:p>
          <a:p>
            <a:r>
              <a:rPr lang="nb-NO" sz="600" dirty="0" err="1" smtClean="0">
                <a:solidFill>
                  <a:prstClr val="white"/>
                </a:solidFill>
              </a:rPr>
              <a:t>Saxinger</a:t>
            </a:r>
            <a:r>
              <a:rPr lang="nb-NO" sz="600" dirty="0" smtClean="0">
                <a:solidFill>
                  <a:prstClr val="white"/>
                </a:solidFill>
              </a:rPr>
              <a:t>, </a:t>
            </a:r>
            <a:r>
              <a:rPr lang="nb-NO" sz="600" dirty="0" err="1" smtClean="0">
                <a:solidFill>
                  <a:prstClr val="white"/>
                </a:solidFill>
              </a:rPr>
              <a:t>Chalupsky</a:t>
            </a:r>
            <a:r>
              <a:rPr lang="nb-NO" sz="600" dirty="0" smtClean="0">
                <a:solidFill>
                  <a:prstClr val="white"/>
                </a:solidFill>
              </a:rPr>
              <a:t> &amp; Partner </a:t>
            </a:r>
            <a:r>
              <a:rPr lang="nb-NO" sz="600" dirty="0" err="1" smtClean="0">
                <a:solidFill>
                  <a:prstClr val="white"/>
                </a:solidFill>
              </a:rPr>
              <a:t>s.r.o</a:t>
            </a:r>
            <a:r>
              <a:rPr lang="nb-NO" sz="600" dirty="0" smtClean="0">
                <a:solidFill>
                  <a:prstClr val="white"/>
                </a:solidFill>
              </a:rPr>
              <a:t>.</a:t>
            </a:r>
          </a:p>
          <a:p>
            <a:r>
              <a:rPr lang="sk-SK" sz="600" dirty="0" smtClean="0">
                <a:solidFill>
                  <a:prstClr val="white"/>
                </a:solidFill>
              </a:rPr>
              <a:t>bratislava@scwp.com</a:t>
            </a:r>
          </a:p>
          <a:p>
            <a:endParaRPr lang="pl-PL" sz="600" dirty="0" smtClean="0">
              <a:solidFill>
                <a:prstClr val="white"/>
              </a:solidFill>
            </a:endParaRPr>
          </a:p>
          <a:p>
            <a:endParaRPr lang="de-DE" sz="600" b="1" dirty="0" smtClean="0">
              <a:solidFill>
                <a:prstClr val="white"/>
              </a:solidFill>
            </a:endParaRPr>
          </a:p>
        </p:txBody>
      </p:sp>
      <p:sp>
        <p:nvSpPr>
          <p:cNvPr id="10" name="Textfeld 9"/>
          <p:cNvSpPr txBox="1"/>
          <p:nvPr userDrawn="1"/>
        </p:nvSpPr>
        <p:spPr>
          <a:xfrm>
            <a:off x="7441805" y="1489348"/>
            <a:ext cx="1287532" cy="2639184"/>
          </a:xfrm>
          <a:prstGeom prst="rect">
            <a:avLst/>
          </a:prstGeom>
          <a:noFill/>
        </p:spPr>
        <p:txBody>
          <a:bodyPr wrap="none" rtlCol="0">
            <a:spAutoFit/>
          </a:bodyPr>
          <a:lstStyle/>
          <a:p>
            <a:r>
              <a:rPr lang="de-AT" sz="900" b="1" dirty="0" smtClean="0">
                <a:solidFill>
                  <a:prstClr val="white"/>
                </a:solidFill>
              </a:rPr>
              <a:t>SPAIN</a:t>
            </a:r>
            <a:endParaRPr lang="de-AT" sz="600" b="1" dirty="0" smtClean="0">
              <a:solidFill>
                <a:prstClr val="white"/>
              </a:solidFill>
            </a:endParaRPr>
          </a:p>
          <a:p>
            <a:endParaRPr lang="de-AT" sz="600" b="1" dirty="0" smtClean="0">
              <a:solidFill>
                <a:prstClr val="white"/>
              </a:solidFill>
            </a:endParaRPr>
          </a:p>
          <a:p>
            <a:pPr>
              <a:spcAft>
                <a:spcPts val="200"/>
              </a:spcAft>
            </a:pPr>
            <a:r>
              <a:rPr lang="de-AT" sz="800" dirty="0" smtClean="0">
                <a:solidFill>
                  <a:prstClr val="white"/>
                </a:solidFill>
              </a:rPr>
              <a:t>VALENCIA</a:t>
            </a:r>
            <a:endParaRPr lang="de-AT" sz="600" dirty="0" smtClean="0">
              <a:solidFill>
                <a:prstClr val="white"/>
              </a:solidFill>
            </a:endParaRPr>
          </a:p>
          <a:p>
            <a:r>
              <a:rPr lang="de-DE" sz="600" b="1" dirty="0" smtClean="0">
                <a:solidFill>
                  <a:prstClr val="white"/>
                </a:solidFill>
              </a:rPr>
              <a:t>L&amp;L SCHINDHELM</a:t>
            </a:r>
          </a:p>
          <a:p>
            <a:r>
              <a:rPr lang="sk-SK" sz="600" dirty="0" smtClean="0">
                <a:solidFill>
                  <a:prstClr val="white"/>
                </a:solidFill>
              </a:rPr>
              <a:t>Loeber &amp; Lozano SLP</a:t>
            </a:r>
          </a:p>
          <a:p>
            <a:r>
              <a:rPr lang="sk-SK" sz="600" dirty="0" smtClean="0">
                <a:solidFill>
                  <a:prstClr val="white"/>
                </a:solidFill>
              </a:rPr>
              <a:t>valencia@loeberlozano.com</a:t>
            </a:r>
          </a:p>
          <a:p>
            <a:endParaRPr lang="de-DE" sz="600" b="1" dirty="0" smtClean="0">
              <a:solidFill>
                <a:prstClr val="white"/>
              </a:solidFill>
            </a:endParaRPr>
          </a:p>
          <a:p>
            <a:pPr>
              <a:spcAft>
                <a:spcPts val="200"/>
              </a:spcAft>
            </a:pPr>
            <a:r>
              <a:rPr lang="de-AT" sz="800" dirty="0" smtClean="0">
                <a:solidFill>
                  <a:prstClr val="white"/>
                </a:solidFill>
              </a:rPr>
              <a:t>DENIA</a:t>
            </a:r>
            <a:endParaRPr lang="de-AT" sz="600" dirty="0" smtClean="0">
              <a:solidFill>
                <a:prstClr val="white"/>
              </a:solidFill>
            </a:endParaRPr>
          </a:p>
          <a:p>
            <a:r>
              <a:rPr lang="de-DE" sz="600" b="1" dirty="0" smtClean="0">
                <a:solidFill>
                  <a:prstClr val="white"/>
                </a:solidFill>
              </a:rPr>
              <a:t>L&amp;L SCHINDHELM</a:t>
            </a:r>
          </a:p>
          <a:p>
            <a:r>
              <a:rPr lang="sk-SK" sz="600" dirty="0" smtClean="0">
                <a:solidFill>
                  <a:prstClr val="white"/>
                </a:solidFill>
              </a:rPr>
              <a:t>Loeber &amp; Lozano SLP</a:t>
            </a:r>
          </a:p>
          <a:p>
            <a:r>
              <a:rPr lang="sk-SK" sz="600" dirty="0" smtClean="0">
                <a:solidFill>
                  <a:prstClr val="white"/>
                </a:solidFill>
              </a:rPr>
              <a:t>denia@loeberlozano.com</a:t>
            </a:r>
          </a:p>
          <a:p>
            <a:endParaRPr lang="de-DE" sz="600" b="1" dirty="0" smtClean="0">
              <a:solidFill>
                <a:prstClr val="white"/>
              </a:solidFill>
            </a:endParaRPr>
          </a:p>
          <a:p>
            <a:pPr>
              <a:spcAft>
                <a:spcPts val="200"/>
              </a:spcAft>
            </a:pPr>
            <a:r>
              <a:rPr lang="de-DE" sz="800" dirty="0" smtClean="0">
                <a:solidFill>
                  <a:prstClr val="white"/>
                </a:solidFill>
              </a:rPr>
              <a:t>PALMA DE MALLORCA</a:t>
            </a:r>
          </a:p>
          <a:p>
            <a:r>
              <a:rPr lang="de-DE" sz="600" b="1" dirty="0" smtClean="0">
                <a:solidFill>
                  <a:prstClr val="white"/>
                </a:solidFill>
              </a:rPr>
              <a:t>L&amp;L SCHINDHELM </a:t>
            </a:r>
          </a:p>
          <a:p>
            <a:r>
              <a:rPr lang="de-DE" sz="600" dirty="0" err="1" smtClean="0">
                <a:solidFill>
                  <a:prstClr val="white"/>
                </a:solidFill>
              </a:rPr>
              <a:t>Loeber</a:t>
            </a:r>
            <a:r>
              <a:rPr lang="de-DE" sz="600" dirty="0" smtClean="0">
                <a:solidFill>
                  <a:prstClr val="white"/>
                </a:solidFill>
              </a:rPr>
              <a:t> &amp; </a:t>
            </a:r>
            <a:r>
              <a:rPr lang="de-DE" sz="600" dirty="0" err="1" smtClean="0">
                <a:solidFill>
                  <a:prstClr val="white"/>
                </a:solidFill>
              </a:rPr>
              <a:t>Lozano</a:t>
            </a:r>
            <a:r>
              <a:rPr lang="de-DE" sz="600" dirty="0" smtClean="0">
                <a:solidFill>
                  <a:prstClr val="white"/>
                </a:solidFill>
              </a:rPr>
              <a:t> SLP</a:t>
            </a:r>
          </a:p>
          <a:p>
            <a:r>
              <a:rPr lang="de-DE" sz="600" dirty="0" err="1" smtClean="0">
                <a:solidFill>
                  <a:prstClr val="white"/>
                </a:solidFill>
              </a:rPr>
              <a:t>palma@loeberlozano.com</a:t>
            </a:r>
            <a:r>
              <a:rPr lang="de-DE" sz="600" dirty="0" smtClean="0">
                <a:solidFill>
                  <a:prstClr val="white"/>
                </a:solidFill>
              </a:rPr>
              <a:t> </a:t>
            </a:r>
          </a:p>
          <a:p>
            <a:endParaRPr lang="de-DE" sz="600" b="1" dirty="0" smtClean="0">
              <a:solidFill>
                <a:prstClr val="white"/>
              </a:solidFill>
            </a:endParaRPr>
          </a:p>
          <a:p>
            <a:endParaRPr lang="de-DE" sz="600" b="1" dirty="0" smtClean="0">
              <a:solidFill>
                <a:prstClr val="white"/>
              </a:solidFill>
            </a:endParaRPr>
          </a:p>
          <a:p>
            <a:r>
              <a:rPr lang="de-DE" sz="900" b="1" dirty="0" smtClean="0">
                <a:solidFill>
                  <a:prstClr val="white"/>
                </a:solidFill>
              </a:rPr>
              <a:t>TURKEY</a:t>
            </a:r>
            <a:endParaRPr lang="de-DE" sz="600" b="1" dirty="0" smtClean="0">
              <a:solidFill>
                <a:prstClr val="white"/>
              </a:solidFill>
            </a:endParaRPr>
          </a:p>
          <a:p>
            <a:endParaRPr lang="de-DE" sz="600" b="1" dirty="0" smtClean="0">
              <a:solidFill>
                <a:prstClr val="white"/>
              </a:solidFill>
            </a:endParaRPr>
          </a:p>
          <a:p>
            <a:pPr>
              <a:spcAft>
                <a:spcPts val="300"/>
              </a:spcAft>
            </a:pPr>
            <a:r>
              <a:rPr lang="de-DE" sz="800" dirty="0" smtClean="0">
                <a:solidFill>
                  <a:prstClr val="white"/>
                </a:solidFill>
              </a:rPr>
              <a:t>ISTANBUL</a:t>
            </a:r>
            <a:endParaRPr lang="de-DE" sz="600" dirty="0" smtClean="0">
              <a:solidFill>
                <a:prstClr val="white"/>
              </a:solidFill>
            </a:endParaRPr>
          </a:p>
          <a:p>
            <a:r>
              <a:rPr lang="de-DE" sz="600" b="1" dirty="0" smtClean="0">
                <a:solidFill>
                  <a:prstClr val="white"/>
                </a:solidFill>
              </a:rPr>
              <a:t>SCHINDHELM</a:t>
            </a:r>
          </a:p>
          <a:p>
            <a:r>
              <a:rPr lang="de-DE" sz="600" dirty="0" err="1" smtClean="0">
                <a:solidFill>
                  <a:prstClr val="white"/>
                </a:solidFill>
              </a:rPr>
              <a:t>Şeremetli</a:t>
            </a:r>
            <a:r>
              <a:rPr lang="de-DE" sz="600" dirty="0" smtClean="0">
                <a:solidFill>
                  <a:prstClr val="white"/>
                </a:solidFill>
              </a:rPr>
              <a:t> &amp; Partners</a:t>
            </a:r>
          </a:p>
          <a:p>
            <a:r>
              <a:rPr lang="tr-TR" sz="600" dirty="0" err="1" smtClean="0">
                <a:solidFill>
                  <a:prstClr val="white"/>
                </a:solidFill>
              </a:rPr>
              <a:t>istanbul@schindhelm.com</a:t>
            </a:r>
            <a:endParaRPr lang="tr-TR" sz="600" dirty="0" smtClean="0">
              <a:solidFill>
                <a:prstClr val="white"/>
              </a:solidFill>
            </a:endParaRPr>
          </a:p>
        </p:txBody>
      </p:sp>
      <p:sp>
        <p:nvSpPr>
          <p:cNvPr id="12" name="Rechteck 11"/>
          <p:cNvSpPr/>
          <p:nvPr userDrawn="1"/>
        </p:nvSpPr>
        <p:spPr>
          <a:xfrm>
            <a:off x="323528" y="5377780"/>
            <a:ext cx="7344816" cy="169277"/>
          </a:xfrm>
          <a:prstGeom prst="rect">
            <a:avLst/>
          </a:prstGeom>
        </p:spPr>
        <p:txBody>
          <a:bodyPr wrap="square">
            <a:spAutoFit/>
          </a:bodyPr>
          <a:lstStyle/>
          <a:p>
            <a:r>
              <a:rPr lang="de-AT" sz="500" dirty="0" smtClean="0">
                <a:solidFill>
                  <a:srgbClr val="642565">
                    <a:lumMod val="20000"/>
                    <a:lumOff val="80000"/>
                  </a:srgbClr>
                </a:solidFill>
              </a:rPr>
              <a:t>© Schindhelm Rechtsanwaltsgesellschafts mbH</a:t>
            </a:r>
            <a:endParaRPr lang="de-DE" sz="500" dirty="0">
              <a:solidFill>
                <a:srgbClr val="642565">
                  <a:lumMod val="20000"/>
                  <a:lumOff val="80000"/>
                </a:srgbClr>
              </a:solidFill>
            </a:endParaRPr>
          </a:p>
        </p:txBody>
      </p:sp>
    </p:spTree>
    <p:extLst>
      <p:ext uri="{BB962C8B-B14F-4D97-AF65-F5344CB8AC3E}">
        <p14:creationId xmlns:p14="http://schemas.microsoft.com/office/powerpoint/2010/main" val="3611262409"/>
      </p:ext>
    </p:extLst>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Datumsplatzhalter 2"/>
          <p:cNvSpPr txBox="1">
            <a:spLocks/>
          </p:cNvSpPr>
          <p:nvPr userDrawn="1"/>
        </p:nvSpPr>
        <p:spPr>
          <a:xfrm>
            <a:off x="6732588" y="5255096"/>
            <a:ext cx="1295400" cy="266700"/>
          </a:xfrm>
          <a:prstGeom prst="rect">
            <a:avLst/>
          </a:prstGeom>
        </p:spPr>
        <p:txBody>
          <a:bodyPr lIns="0" tIns="0" rIns="0" bIns="0"/>
          <a:lstStyle/>
          <a:p>
            <a:pPr algn="just">
              <a:defRPr/>
            </a:pPr>
            <a:r>
              <a:rPr lang="de-DE" sz="1200" dirty="0" smtClean="0">
                <a:solidFill>
                  <a:srgbClr val="511B53"/>
                </a:solidFill>
                <a:latin typeface="Arial" pitchFamily="34" charset="0"/>
              </a:rPr>
              <a:t>sdzlegal.pl</a:t>
            </a:r>
            <a:endParaRPr lang="de-DE" dirty="0">
              <a:solidFill>
                <a:prstClr val="black"/>
              </a:solidFill>
              <a:latin typeface="Arial" pitchFamily="34" charset="0"/>
            </a:endParaRPr>
          </a:p>
        </p:txBody>
      </p:sp>
      <p:sp>
        <p:nvSpPr>
          <p:cNvPr id="5" name="Datumsplatzhalter 2"/>
          <p:cNvSpPr txBox="1">
            <a:spLocks/>
          </p:cNvSpPr>
          <p:nvPr userDrawn="1"/>
        </p:nvSpPr>
        <p:spPr>
          <a:xfrm>
            <a:off x="611561" y="5097463"/>
            <a:ext cx="4320480" cy="266700"/>
          </a:xfrm>
          <a:prstGeom prst="rect">
            <a:avLst/>
          </a:prstGeom>
        </p:spPr>
        <p:txBody>
          <a:bodyPr lIns="0" tIns="0" rIns="0" bIns="0"/>
          <a:lstStyle/>
          <a:p>
            <a:pPr algn="just">
              <a:defRPr/>
            </a:pPr>
            <a:r>
              <a:rPr lang="de-DE" sz="1000" dirty="0">
                <a:solidFill>
                  <a:srgbClr val="5A5B5E"/>
                </a:solidFill>
                <a:latin typeface="Arial" pitchFamily="34" charset="0"/>
              </a:rPr>
              <a:t>AUSTRIA     </a:t>
            </a:r>
            <a:r>
              <a:rPr lang="de-DE" sz="1000" dirty="0" smtClean="0">
                <a:solidFill>
                  <a:srgbClr val="5A5B5E"/>
                </a:solidFill>
                <a:latin typeface="Arial" pitchFamily="34" charset="0"/>
              </a:rPr>
              <a:t>   </a:t>
            </a:r>
            <a:r>
              <a:rPr lang="de-DE" sz="1000" dirty="0">
                <a:solidFill>
                  <a:srgbClr val="5A5B5E"/>
                </a:solidFill>
                <a:latin typeface="Arial" pitchFamily="34" charset="0"/>
              </a:rPr>
              <a:t>BELGIUM      BULGARIA      CHINA </a:t>
            </a:r>
            <a:r>
              <a:rPr lang="de-DE" sz="1000" dirty="0" smtClean="0">
                <a:solidFill>
                  <a:srgbClr val="5A5B5E"/>
                </a:solidFill>
                <a:latin typeface="Arial" pitchFamily="34" charset="0"/>
              </a:rPr>
              <a:t> </a:t>
            </a:r>
            <a:r>
              <a:rPr lang="de-DE" sz="1000" dirty="0">
                <a:solidFill>
                  <a:srgbClr val="5A5B5E"/>
                </a:solidFill>
                <a:latin typeface="Arial" pitchFamily="34" charset="0"/>
              </a:rPr>
              <a:t>      CZECH </a:t>
            </a:r>
            <a:r>
              <a:rPr lang="de-DE" sz="1000" dirty="0" smtClean="0">
                <a:solidFill>
                  <a:srgbClr val="5A5B5E"/>
                </a:solidFill>
                <a:latin typeface="Arial" pitchFamily="34" charset="0"/>
              </a:rPr>
              <a:t>REPUBLIC</a:t>
            </a:r>
            <a:br>
              <a:rPr lang="de-DE" sz="1000" dirty="0" smtClean="0">
                <a:solidFill>
                  <a:srgbClr val="5A5B5E"/>
                </a:solidFill>
                <a:latin typeface="Arial" pitchFamily="34" charset="0"/>
              </a:rPr>
            </a:br>
            <a:r>
              <a:rPr lang="de-DE" sz="1000" dirty="0" smtClean="0">
                <a:solidFill>
                  <a:srgbClr val="5A5B5E"/>
                </a:solidFill>
                <a:latin typeface="Arial" pitchFamily="34" charset="0"/>
              </a:rPr>
              <a:t>GERMANY</a:t>
            </a:r>
            <a:r>
              <a:rPr lang="de-DE" sz="1000" dirty="0">
                <a:solidFill>
                  <a:srgbClr val="5A5B5E"/>
                </a:solidFill>
                <a:latin typeface="Arial" pitchFamily="34" charset="0"/>
              </a:rPr>
              <a:t>    HUNGARY    POLAND    ROMANIA    SLOVAKIA     TURKEY</a:t>
            </a:r>
            <a:r>
              <a:rPr lang="de-DE" sz="1200" dirty="0">
                <a:solidFill>
                  <a:srgbClr val="5A5B5E"/>
                </a:solidFill>
                <a:latin typeface="Arial" pitchFamily="34" charset="0"/>
              </a:rPr>
              <a:t> </a:t>
            </a:r>
            <a:r>
              <a:rPr lang="de-DE" sz="1200" dirty="0">
                <a:solidFill>
                  <a:srgbClr val="511B53"/>
                </a:solidFill>
                <a:latin typeface="Arial" pitchFamily="34" charset="0"/>
              </a:rPr>
              <a:t>    </a:t>
            </a:r>
          </a:p>
          <a:p>
            <a:pPr>
              <a:defRPr/>
            </a:pPr>
            <a:endParaRPr lang="de-DE" dirty="0">
              <a:solidFill>
                <a:prstClr val="black"/>
              </a:solidFill>
              <a:latin typeface="Arial" pitchFamily="34" charset="0"/>
            </a:endParaRPr>
          </a:p>
        </p:txBody>
      </p:sp>
      <p:pic>
        <p:nvPicPr>
          <p:cNvPr id="6" name="Picture 2" descr="C:\Dokumente und Einstellungen\Fee\Eigene Dateien\ENEA\PerformanceMacher\Kunden\Schindhelm\Slip Sheets\Fotos AT f\zugeschnitten\LR1K2804.jpg"/>
          <p:cNvPicPr>
            <a:picLocks noChangeArrowheads="1"/>
          </p:cNvPicPr>
          <p:nvPr userDrawn="1"/>
        </p:nvPicPr>
        <p:blipFill>
          <a:blip r:embed="rId2" cstate="print"/>
          <a:srcRect/>
          <a:stretch>
            <a:fillRect/>
          </a:stretch>
        </p:blipFill>
        <p:spPr bwMode="auto">
          <a:xfrm>
            <a:off x="0" y="0"/>
            <a:ext cx="9144000" cy="1633538"/>
          </a:xfrm>
          <a:prstGeom prst="rect">
            <a:avLst/>
          </a:prstGeom>
          <a:noFill/>
          <a:ln w="9525">
            <a:noFill/>
            <a:miter lim="800000"/>
            <a:headEnd/>
            <a:tailEnd/>
          </a:ln>
        </p:spPr>
      </p:pic>
      <p:sp>
        <p:nvSpPr>
          <p:cNvPr id="2" name="Titel 1"/>
          <p:cNvSpPr>
            <a:spLocks noGrp="1"/>
          </p:cNvSpPr>
          <p:nvPr>
            <p:ph type="ctrTitle"/>
          </p:nvPr>
        </p:nvSpPr>
        <p:spPr>
          <a:xfrm>
            <a:off x="539552" y="2985515"/>
            <a:ext cx="7844408" cy="1024113"/>
          </a:xfrm>
        </p:spPr>
        <p:txBody>
          <a:bodyPr>
            <a:normAutofit/>
          </a:bodyPr>
          <a:lstStyle>
            <a:lvl1pPr algn="l">
              <a:defRPr sz="2400" cap="all" baseline="0">
                <a:solidFill>
                  <a:srgbClr val="642565"/>
                </a:solidFill>
              </a:defRPr>
            </a:lvl1pPr>
          </a:lstStyle>
          <a:p>
            <a:r>
              <a:rPr lang="pl-PL" smtClean="0"/>
              <a:t>Kliknij, aby edytować styl</a:t>
            </a:r>
            <a:endParaRPr lang="de-DE" dirty="0"/>
          </a:p>
        </p:txBody>
      </p:sp>
      <p:sp>
        <p:nvSpPr>
          <p:cNvPr id="3" name="Untertitel 2"/>
          <p:cNvSpPr>
            <a:spLocks noGrp="1"/>
          </p:cNvSpPr>
          <p:nvPr>
            <p:ph type="subTitle" idx="1"/>
          </p:nvPr>
        </p:nvSpPr>
        <p:spPr>
          <a:xfrm>
            <a:off x="539552" y="3938578"/>
            <a:ext cx="7848872" cy="759127"/>
          </a:xfrm>
        </p:spPr>
        <p:txBody>
          <a:bodyPr>
            <a:normAutofit/>
          </a:bodyPr>
          <a:lstStyle>
            <a:lvl1pPr marL="0" indent="0" algn="l">
              <a:buNone/>
              <a:defRPr sz="2400">
                <a:solidFill>
                  <a:srgbClr val="5A5B5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de-DE" dirty="0"/>
          </a:p>
        </p:txBody>
      </p:sp>
      <p:pic>
        <p:nvPicPr>
          <p:cNvPr id="8" name="Grafik 3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084888" y="1100793"/>
            <a:ext cx="2266949" cy="1693038"/>
          </a:xfrm>
          <a:prstGeom prst="rect">
            <a:avLst/>
          </a:prstGeom>
          <a:noFill/>
          <a:ln w="9525">
            <a:noFill/>
            <a:miter lim="800000"/>
            <a:headEnd/>
            <a:tailEnd/>
          </a:ln>
        </p:spPr>
      </p:pic>
    </p:spTree>
    <p:extLst>
      <p:ext uri="{BB962C8B-B14F-4D97-AF65-F5344CB8AC3E}">
        <p14:creationId xmlns:p14="http://schemas.microsoft.com/office/powerpoint/2010/main" val="36540599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22819"/>
            <a:ext cx="9144000" cy="960107"/>
          </a:xfrm>
          <a:solidFill>
            <a:srgbClr val="642565"/>
          </a:solidFill>
        </p:spPr>
        <p:txBody>
          <a:bodyPr lIns="540000">
            <a:normAutofit/>
          </a:bodyPr>
          <a:lstStyle>
            <a:lvl1pPr algn="l">
              <a:defRPr sz="2400" cap="all" baseline="0">
                <a:solidFill>
                  <a:schemeClr val="bg1"/>
                </a:solidFill>
              </a:defRPr>
            </a:lvl1pPr>
          </a:lstStyle>
          <a:p>
            <a:r>
              <a:rPr lang="pl-PL" smtClean="0"/>
              <a:t>Kliknij, aby edytować styl</a:t>
            </a:r>
            <a:endParaRPr lang="de-DE" dirty="0"/>
          </a:p>
        </p:txBody>
      </p:sp>
      <p:sp>
        <p:nvSpPr>
          <p:cNvPr id="3" name="Inhaltsplatzhalter 2"/>
          <p:cNvSpPr>
            <a:spLocks noGrp="1"/>
          </p:cNvSpPr>
          <p:nvPr>
            <p:ph idx="1"/>
          </p:nvPr>
        </p:nvSpPr>
        <p:spPr/>
        <p:txBody>
          <a:bodyPr/>
          <a:lstStyle>
            <a:lvl1pPr>
              <a:buClr>
                <a:srgbClr val="642565"/>
              </a:buClr>
              <a:buFont typeface="Wingdings" pitchFamily="2" charset="2"/>
              <a:buChar char="§"/>
              <a:defRPr sz="2400">
                <a:solidFill>
                  <a:srgbClr val="5A5B5E"/>
                </a:solidFill>
              </a:defRPr>
            </a:lvl1pPr>
            <a:lvl2pPr>
              <a:buClr>
                <a:srgbClr val="642565"/>
              </a:buClr>
              <a:buFont typeface="Symbol" pitchFamily="18" charset="2"/>
              <a:buChar char="-"/>
              <a:defRPr sz="2000">
                <a:solidFill>
                  <a:srgbClr val="5A5B5E"/>
                </a:solidFill>
              </a:defRPr>
            </a:lvl2pPr>
            <a:lvl3pPr>
              <a:buClr>
                <a:srgbClr val="642565"/>
              </a:buClr>
              <a:buFont typeface="Arial" pitchFamily="34" charset="0"/>
              <a:buChar char="•"/>
              <a:defRPr sz="1800">
                <a:solidFill>
                  <a:srgbClr val="5A5B5E"/>
                </a:solidFill>
              </a:defRPr>
            </a:lvl3pPr>
            <a:lvl4pPr>
              <a:buClr>
                <a:srgbClr val="642565"/>
              </a:buClr>
              <a:buFont typeface="Wingdings" pitchFamily="2" charset="2"/>
              <a:buChar char="§"/>
              <a:defRPr sz="1600">
                <a:solidFill>
                  <a:srgbClr val="5A5B5E"/>
                </a:solidFill>
              </a:defRPr>
            </a:lvl4pPr>
            <a:lvl5pPr>
              <a:buClr>
                <a:srgbClr val="642565"/>
              </a:buClr>
              <a:buFont typeface="Wingdings" pitchFamily="2" charset="2"/>
              <a:buChar char="§"/>
              <a:defRPr sz="1400">
                <a:solidFill>
                  <a:srgbClr val="5A5B5E"/>
                </a:solidFill>
              </a:defRPr>
            </a:lvl5pPr>
          </a:lstStyle>
          <a:p>
            <a:pPr lvl="0"/>
            <a:r>
              <a:rPr lang="pl-PL" smtClean="0"/>
              <a:t>Kliknij, aby edytować style wzorca tekstu</a:t>
            </a:r>
          </a:p>
          <a:p>
            <a:pPr lvl="1"/>
            <a:r>
              <a:rPr lang="pl-PL" smtClean="0"/>
              <a:t>Drugi poziom</a:t>
            </a:r>
          </a:p>
          <a:p>
            <a:pPr lvl="2"/>
            <a:r>
              <a:rPr lang="pl-PL" smtClean="0"/>
              <a:t>Trzeci poziom</a:t>
            </a:r>
          </a:p>
        </p:txBody>
      </p:sp>
      <p:sp>
        <p:nvSpPr>
          <p:cNvPr id="5"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a:solidFill>
                <a:prstClr val="black">
                  <a:tint val="75000"/>
                </a:prstClr>
              </a:solidFill>
            </a:endParaRPr>
          </a:p>
        </p:txBody>
      </p:sp>
      <p:sp>
        <p:nvSpPr>
          <p:cNvPr id="6"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dirty="0" smtClean="0">
                <a:solidFill>
                  <a:prstClr val="black">
                    <a:tint val="75000"/>
                  </a:prstClr>
                </a:solidFill>
              </a:rPr>
              <a:t>Folie </a:t>
            </a:r>
            <a:fld id="{9DE5E878-98C0-4758-B1C7-DB0F9977D4AD}"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2950" y="5153103"/>
            <a:ext cx="1666874" cy="403908"/>
          </a:xfrm>
          <a:prstGeom prst="rect">
            <a:avLst/>
          </a:prstGeom>
          <a:noFill/>
          <a:ln w="9525">
            <a:noFill/>
            <a:miter lim="800000"/>
            <a:headEnd/>
            <a:tailEnd/>
          </a:ln>
        </p:spPr>
      </p:pic>
    </p:spTree>
    <p:extLst>
      <p:ext uri="{BB962C8B-B14F-4D97-AF65-F5344CB8AC3E}">
        <p14:creationId xmlns:p14="http://schemas.microsoft.com/office/powerpoint/2010/main" val="13647609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22819"/>
            <a:ext cx="9144000" cy="960107"/>
          </a:xfrm>
          <a:solidFill>
            <a:srgbClr val="5A5B5E"/>
          </a:solidFill>
        </p:spPr>
        <p:txBody>
          <a:bodyPr lIns="540000">
            <a:normAutofit/>
          </a:bodyPr>
          <a:lstStyle>
            <a:lvl1pPr algn="l">
              <a:defRPr sz="2400" cap="all" baseline="0">
                <a:solidFill>
                  <a:schemeClr val="bg1"/>
                </a:solidFill>
              </a:defRPr>
            </a:lvl1pPr>
          </a:lstStyle>
          <a:p>
            <a:r>
              <a:rPr lang="pl-PL" smtClean="0"/>
              <a:t>Kliknij, aby edytować styl</a:t>
            </a:r>
            <a:endParaRPr lang="de-DE" dirty="0"/>
          </a:p>
        </p:txBody>
      </p:sp>
      <p:sp>
        <p:nvSpPr>
          <p:cNvPr id="3" name="Inhaltsplatzhalter 2"/>
          <p:cNvSpPr>
            <a:spLocks noGrp="1"/>
          </p:cNvSpPr>
          <p:nvPr>
            <p:ph idx="1"/>
          </p:nvPr>
        </p:nvSpPr>
        <p:spPr/>
        <p:txBody>
          <a:bodyPr/>
          <a:lstStyle>
            <a:lvl1pPr>
              <a:buClr>
                <a:srgbClr val="5A5B5E"/>
              </a:buClr>
              <a:buFont typeface="Wingdings" pitchFamily="2" charset="2"/>
              <a:buChar char="§"/>
              <a:defRPr sz="2400">
                <a:solidFill>
                  <a:srgbClr val="5A5B5E"/>
                </a:solidFill>
              </a:defRPr>
            </a:lvl1pPr>
            <a:lvl2pPr>
              <a:buClr>
                <a:srgbClr val="5A5B5E"/>
              </a:buClr>
              <a:buFont typeface="Symbol" pitchFamily="18" charset="2"/>
              <a:buChar char="-"/>
              <a:defRPr sz="2000">
                <a:solidFill>
                  <a:srgbClr val="5A5B5E"/>
                </a:solidFill>
              </a:defRPr>
            </a:lvl2pPr>
            <a:lvl3pPr>
              <a:buClr>
                <a:srgbClr val="5A5B5E"/>
              </a:buClr>
              <a:buFont typeface="Arial" pitchFamily="34" charset="0"/>
              <a:buChar char="•"/>
              <a:defRPr sz="1800">
                <a:solidFill>
                  <a:srgbClr val="5A5B5E"/>
                </a:solidFill>
              </a:defRPr>
            </a:lvl3pPr>
            <a:lvl4pPr>
              <a:buClr>
                <a:srgbClr val="5A5B5E"/>
              </a:buClr>
              <a:buFont typeface="Wingdings" pitchFamily="2" charset="2"/>
              <a:buChar char="§"/>
              <a:defRPr sz="1600">
                <a:solidFill>
                  <a:srgbClr val="5A5B5E"/>
                </a:solidFill>
              </a:defRPr>
            </a:lvl4pPr>
            <a:lvl5pPr>
              <a:buClr>
                <a:srgbClr val="5A5B5E"/>
              </a:buClr>
              <a:buFont typeface="Wingdings" pitchFamily="2" charset="2"/>
              <a:buChar char="§"/>
              <a:defRPr sz="1400">
                <a:solidFill>
                  <a:srgbClr val="5A5B5E"/>
                </a:solidFill>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p:txBody>
      </p:sp>
      <p:sp>
        <p:nvSpPr>
          <p:cNvPr id="8"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a:solidFill>
                <a:prstClr val="black">
                  <a:tint val="75000"/>
                </a:prstClr>
              </a:solidFill>
            </a:endParaRPr>
          </a:p>
        </p:txBody>
      </p:sp>
      <p:sp>
        <p:nvSpPr>
          <p:cNvPr id="9"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dirty="0" smtClean="0">
                <a:solidFill>
                  <a:prstClr val="black">
                    <a:tint val="75000"/>
                  </a:prstClr>
                </a:solidFill>
              </a:rPr>
              <a:t>Folie </a:t>
            </a:r>
            <a:fld id="{9DE5E878-98C0-4758-B1C7-DB0F9977D4AD}"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2950" y="5153103"/>
            <a:ext cx="1666874" cy="403908"/>
          </a:xfrm>
          <a:prstGeom prst="rect">
            <a:avLst/>
          </a:prstGeom>
          <a:noFill/>
          <a:ln w="9525">
            <a:noFill/>
            <a:miter lim="800000"/>
            <a:headEnd/>
            <a:tailEnd/>
          </a:ln>
        </p:spPr>
      </p:pic>
    </p:spTree>
    <p:extLst>
      <p:ext uri="{BB962C8B-B14F-4D97-AF65-F5344CB8AC3E}">
        <p14:creationId xmlns:p14="http://schemas.microsoft.com/office/powerpoint/2010/main" val="6851730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22819"/>
            <a:ext cx="9144000" cy="960107"/>
          </a:xfrm>
          <a:solidFill>
            <a:srgbClr val="F88600"/>
          </a:solidFill>
        </p:spPr>
        <p:txBody>
          <a:bodyPr lIns="540000">
            <a:normAutofit/>
          </a:bodyPr>
          <a:lstStyle>
            <a:lvl1pPr algn="l">
              <a:defRPr sz="2400" cap="all" baseline="0">
                <a:solidFill>
                  <a:schemeClr val="bg1"/>
                </a:solidFill>
              </a:defRPr>
            </a:lvl1pPr>
          </a:lstStyle>
          <a:p>
            <a:r>
              <a:rPr lang="pl-PL" smtClean="0"/>
              <a:t>Kliknij, aby edytować styl</a:t>
            </a:r>
            <a:endParaRPr lang="de-DE" dirty="0"/>
          </a:p>
        </p:txBody>
      </p:sp>
      <p:sp>
        <p:nvSpPr>
          <p:cNvPr id="3" name="Inhaltsplatzhalter 2"/>
          <p:cNvSpPr>
            <a:spLocks noGrp="1"/>
          </p:cNvSpPr>
          <p:nvPr>
            <p:ph idx="1"/>
          </p:nvPr>
        </p:nvSpPr>
        <p:spPr/>
        <p:txBody>
          <a:bodyPr/>
          <a:lstStyle>
            <a:lvl1pPr>
              <a:buClr>
                <a:srgbClr val="F88600"/>
              </a:buClr>
              <a:buFont typeface="Wingdings" pitchFamily="2" charset="2"/>
              <a:buChar char="§"/>
              <a:defRPr sz="2400">
                <a:solidFill>
                  <a:srgbClr val="5A5B5E"/>
                </a:solidFill>
              </a:defRPr>
            </a:lvl1pPr>
            <a:lvl2pPr>
              <a:buClr>
                <a:srgbClr val="F88600"/>
              </a:buClr>
              <a:buFont typeface="Symbol" pitchFamily="18" charset="2"/>
              <a:buChar char="-"/>
              <a:defRPr sz="2000">
                <a:solidFill>
                  <a:srgbClr val="5A5B5E"/>
                </a:solidFill>
              </a:defRPr>
            </a:lvl2pPr>
            <a:lvl3pPr>
              <a:buClr>
                <a:srgbClr val="F88600"/>
              </a:buClr>
              <a:buFont typeface="Arial" pitchFamily="34" charset="0"/>
              <a:buChar char="•"/>
              <a:defRPr sz="1800">
                <a:solidFill>
                  <a:srgbClr val="5A5B5E"/>
                </a:solidFill>
              </a:defRPr>
            </a:lvl3pPr>
            <a:lvl4pPr>
              <a:buClr>
                <a:srgbClr val="F88600"/>
              </a:buClr>
              <a:buFont typeface="Wingdings" pitchFamily="2" charset="2"/>
              <a:buChar char="§"/>
              <a:defRPr sz="1600">
                <a:solidFill>
                  <a:srgbClr val="5A5B5E"/>
                </a:solidFill>
              </a:defRPr>
            </a:lvl4pPr>
            <a:lvl5pPr>
              <a:buClr>
                <a:srgbClr val="F88600"/>
              </a:buClr>
              <a:buFont typeface="Wingdings" pitchFamily="2" charset="2"/>
              <a:buChar char="§"/>
              <a:defRPr sz="1400">
                <a:solidFill>
                  <a:srgbClr val="5A5B5E"/>
                </a:solidFill>
              </a:defRPr>
            </a:lvl5pPr>
          </a:lstStyle>
          <a:p>
            <a:pPr lvl="0"/>
            <a:r>
              <a:rPr lang="pl-PL" smtClean="0"/>
              <a:t>Kliknij, aby edytować style wzorca tekstu</a:t>
            </a:r>
          </a:p>
          <a:p>
            <a:pPr lvl="1"/>
            <a:r>
              <a:rPr lang="pl-PL" smtClean="0"/>
              <a:t>Drugi poziom</a:t>
            </a:r>
          </a:p>
          <a:p>
            <a:pPr lvl="2"/>
            <a:r>
              <a:rPr lang="pl-PL" smtClean="0"/>
              <a:t>Trzeci poziom</a:t>
            </a:r>
          </a:p>
        </p:txBody>
      </p:sp>
      <p:sp>
        <p:nvSpPr>
          <p:cNvPr id="8"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a:solidFill>
                <a:prstClr val="black">
                  <a:tint val="75000"/>
                </a:prstClr>
              </a:solidFill>
            </a:endParaRPr>
          </a:p>
        </p:txBody>
      </p:sp>
      <p:sp>
        <p:nvSpPr>
          <p:cNvPr id="9"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dirty="0" smtClean="0">
                <a:solidFill>
                  <a:prstClr val="black">
                    <a:tint val="75000"/>
                  </a:prstClr>
                </a:solidFill>
              </a:rPr>
              <a:t>Folie </a:t>
            </a:r>
            <a:fld id="{9DE5E878-98C0-4758-B1C7-DB0F9977D4AD}"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2950" y="5153103"/>
            <a:ext cx="1666874" cy="403908"/>
          </a:xfrm>
          <a:prstGeom prst="rect">
            <a:avLst/>
          </a:prstGeom>
          <a:noFill/>
          <a:ln w="9525">
            <a:noFill/>
            <a:miter lim="800000"/>
            <a:headEnd/>
            <a:tailEnd/>
          </a:ln>
        </p:spPr>
      </p:pic>
    </p:spTree>
    <p:extLst>
      <p:ext uri="{BB962C8B-B14F-4D97-AF65-F5344CB8AC3E}">
        <p14:creationId xmlns:p14="http://schemas.microsoft.com/office/powerpoint/2010/main" val="8688194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22819"/>
            <a:ext cx="9144000" cy="960107"/>
          </a:xfrm>
          <a:solidFill>
            <a:srgbClr val="DB291E"/>
          </a:solidFill>
        </p:spPr>
        <p:txBody>
          <a:bodyPr lIns="540000">
            <a:normAutofit/>
          </a:bodyPr>
          <a:lstStyle>
            <a:lvl1pPr algn="l">
              <a:defRPr sz="2400" cap="all" baseline="0">
                <a:solidFill>
                  <a:schemeClr val="bg1"/>
                </a:solidFill>
              </a:defRPr>
            </a:lvl1pPr>
          </a:lstStyle>
          <a:p>
            <a:r>
              <a:rPr lang="pl-PL" smtClean="0"/>
              <a:t>Kliknij, aby edytować styl</a:t>
            </a:r>
            <a:endParaRPr lang="de-DE" dirty="0"/>
          </a:p>
        </p:txBody>
      </p:sp>
      <p:sp>
        <p:nvSpPr>
          <p:cNvPr id="3" name="Inhaltsplatzhalter 2"/>
          <p:cNvSpPr>
            <a:spLocks noGrp="1"/>
          </p:cNvSpPr>
          <p:nvPr>
            <p:ph idx="1"/>
          </p:nvPr>
        </p:nvSpPr>
        <p:spPr/>
        <p:txBody>
          <a:bodyPr/>
          <a:lstStyle>
            <a:lvl1pPr>
              <a:buClr>
                <a:srgbClr val="DB291E"/>
              </a:buClr>
              <a:buFont typeface="Wingdings" pitchFamily="2" charset="2"/>
              <a:buChar char="§"/>
              <a:defRPr sz="2400">
                <a:solidFill>
                  <a:srgbClr val="5A5B5E"/>
                </a:solidFill>
              </a:defRPr>
            </a:lvl1pPr>
            <a:lvl2pPr>
              <a:buClr>
                <a:srgbClr val="DB291E"/>
              </a:buClr>
              <a:buFont typeface="Symbol" pitchFamily="18" charset="2"/>
              <a:buChar char="-"/>
              <a:defRPr sz="2000">
                <a:solidFill>
                  <a:srgbClr val="5A5B5E"/>
                </a:solidFill>
              </a:defRPr>
            </a:lvl2pPr>
            <a:lvl3pPr>
              <a:buClr>
                <a:srgbClr val="DB291E"/>
              </a:buClr>
              <a:buFont typeface="Arial" pitchFamily="34" charset="0"/>
              <a:buChar char="•"/>
              <a:defRPr sz="1800">
                <a:solidFill>
                  <a:srgbClr val="5A5B5E"/>
                </a:solidFill>
              </a:defRPr>
            </a:lvl3pPr>
            <a:lvl4pPr>
              <a:buClr>
                <a:srgbClr val="DB291E"/>
              </a:buClr>
              <a:buFont typeface="Wingdings" pitchFamily="2" charset="2"/>
              <a:buChar char="§"/>
              <a:defRPr sz="1600">
                <a:solidFill>
                  <a:srgbClr val="5A5B5E"/>
                </a:solidFill>
              </a:defRPr>
            </a:lvl4pPr>
            <a:lvl5pPr>
              <a:buClr>
                <a:srgbClr val="DB291E"/>
              </a:buClr>
              <a:buFont typeface="Wingdings" pitchFamily="2" charset="2"/>
              <a:buChar char="§"/>
              <a:defRPr sz="1400">
                <a:solidFill>
                  <a:srgbClr val="5A5B5E"/>
                </a:solidFill>
              </a:defRPr>
            </a:lvl5pPr>
          </a:lstStyle>
          <a:p>
            <a:pPr lvl="0"/>
            <a:r>
              <a:rPr lang="pl-PL" smtClean="0"/>
              <a:t>Kliknij, aby edytować style wzorca tekstu</a:t>
            </a:r>
          </a:p>
          <a:p>
            <a:pPr lvl="1"/>
            <a:r>
              <a:rPr lang="pl-PL" smtClean="0"/>
              <a:t>Drugi poziom</a:t>
            </a:r>
          </a:p>
          <a:p>
            <a:pPr lvl="2"/>
            <a:r>
              <a:rPr lang="pl-PL" smtClean="0"/>
              <a:t>Trzeci poziom</a:t>
            </a:r>
          </a:p>
        </p:txBody>
      </p:sp>
      <p:sp>
        <p:nvSpPr>
          <p:cNvPr id="8"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a:solidFill>
                <a:prstClr val="black">
                  <a:tint val="75000"/>
                </a:prstClr>
              </a:solidFill>
            </a:endParaRPr>
          </a:p>
        </p:txBody>
      </p:sp>
      <p:sp>
        <p:nvSpPr>
          <p:cNvPr id="9"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dirty="0" smtClean="0">
                <a:solidFill>
                  <a:prstClr val="black">
                    <a:tint val="75000"/>
                  </a:prstClr>
                </a:solidFill>
              </a:rPr>
              <a:t>Folie </a:t>
            </a:r>
            <a:fld id="{9DE5E878-98C0-4758-B1C7-DB0F9977D4AD}"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2950" y="5153103"/>
            <a:ext cx="1666874" cy="403908"/>
          </a:xfrm>
          <a:prstGeom prst="rect">
            <a:avLst/>
          </a:prstGeom>
          <a:noFill/>
          <a:ln w="9525">
            <a:noFill/>
            <a:miter lim="800000"/>
            <a:headEnd/>
            <a:tailEnd/>
          </a:ln>
        </p:spPr>
      </p:pic>
    </p:spTree>
    <p:extLst>
      <p:ext uri="{BB962C8B-B14F-4D97-AF65-F5344CB8AC3E}">
        <p14:creationId xmlns:p14="http://schemas.microsoft.com/office/powerpoint/2010/main" val="28802610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4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22819"/>
            <a:ext cx="9144000" cy="960107"/>
          </a:xfrm>
          <a:solidFill>
            <a:srgbClr val="1F63AC"/>
          </a:solidFill>
        </p:spPr>
        <p:txBody>
          <a:bodyPr lIns="540000">
            <a:normAutofit/>
          </a:bodyPr>
          <a:lstStyle>
            <a:lvl1pPr algn="l">
              <a:defRPr sz="2400" cap="all" baseline="0">
                <a:solidFill>
                  <a:schemeClr val="bg1"/>
                </a:solidFill>
              </a:defRPr>
            </a:lvl1pPr>
          </a:lstStyle>
          <a:p>
            <a:r>
              <a:rPr lang="pl-PL" smtClean="0"/>
              <a:t>Kliknij, aby edytować styl</a:t>
            </a:r>
            <a:endParaRPr lang="de-DE" dirty="0"/>
          </a:p>
        </p:txBody>
      </p:sp>
      <p:sp>
        <p:nvSpPr>
          <p:cNvPr id="3" name="Inhaltsplatzhalter 2"/>
          <p:cNvSpPr>
            <a:spLocks noGrp="1"/>
          </p:cNvSpPr>
          <p:nvPr>
            <p:ph idx="1"/>
          </p:nvPr>
        </p:nvSpPr>
        <p:spPr/>
        <p:txBody>
          <a:bodyPr/>
          <a:lstStyle>
            <a:lvl1pPr>
              <a:buClr>
                <a:srgbClr val="1F63AC"/>
              </a:buClr>
              <a:buFont typeface="Wingdings" pitchFamily="2" charset="2"/>
              <a:buChar char="§"/>
              <a:defRPr sz="2400">
                <a:solidFill>
                  <a:srgbClr val="5A5B5E"/>
                </a:solidFill>
              </a:defRPr>
            </a:lvl1pPr>
            <a:lvl2pPr>
              <a:buClr>
                <a:srgbClr val="1F63AC"/>
              </a:buClr>
              <a:buFont typeface="Symbol" pitchFamily="18" charset="2"/>
              <a:buChar char="-"/>
              <a:defRPr sz="2000">
                <a:solidFill>
                  <a:srgbClr val="5A5B5E"/>
                </a:solidFill>
              </a:defRPr>
            </a:lvl2pPr>
            <a:lvl3pPr>
              <a:buClr>
                <a:srgbClr val="1F63AC"/>
              </a:buClr>
              <a:buFont typeface="Arial" pitchFamily="34" charset="0"/>
              <a:buChar char="•"/>
              <a:defRPr sz="1800">
                <a:solidFill>
                  <a:srgbClr val="5A5B5E"/>
                </a:solidFill>
              </a:defRPr>
            </a:lvl3pPr>
            <a:lvl4pPr>
              <a:buClr>
                <a:srgbClr val="1F63AC"/>
              </a:buClr>
              <a:buFont typeface="Wingdings" pitchFamily="2" charset="2"/>
              <a:buChar char="§"/>
              <a:defRPr sz="1600">
                <a:solidFill>
                  <a:srgbClr val="5A5B5E"/>
                </a:solidFill>
              </a:defRPr>
            </a:lvl4pPr>
            <a:lvl5pPr>
              <a:buClr>
                <a:srgbClr val="1F63AC"/>
              </a:buClr>
              <a:buFont typeface="Wingdings" pitchFamily="2" charset="2"/>
              <a:buChar char="§"/>
              <a:defRPr sz="1400">
                <a:solidFill>
                  <a:srgbClr val="5A5B5E"/>
                </a:solidFill>
              </a:defRPr>
            </a:lvl5pPr>
          </a:lstStyle>
          <a:p>
            <a:pPr lvl="0"/>
            <a:r>
              <a:rPr lang="pl-PL" smtClean="0"/>
              <a:t>Kliknij, aby edytować style wzorca tekstu</a:t>
            </a:r>
          </a:p>
          <a:p>
            <a:pPr lvl="1"/>
            <a:r>
              <a:rPr lang="pl-PL" smtClean="0"/>
              <a:t>Drugi poziom</a:t>
            </a:r>
          </a:p>
          <a:p>
            <a:pPr lvl="2"/>
            <a:r>
              <a:rPr lang="pl-PL" smtClean="0"/>
              <a:t>Trzeci poziom</a:t>
            </a:r>
          </a:p>
        </p:txBody>
      </p:sp>
      <p:sp>
        <p:nvSpPr>
          <p:cNvPr id="8"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a:solidFill>
                <a:prstClr val="black">
                  <a:tint val="75000"/>
                </a:prstClr>
              </a:solidFill>
            </a:endParaRPr>
          </a:p>
        </p:txBody>
      </p:sp>
      <p:sp>
        <p:nvSpPr>
          <p:cNvPr id="9"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dirty="0" smtClean="0">
                <a:solidFill>
                  <a:prstClr val="black">
                    <a:tint val="75000"/>
                  </a:prstClr>
                </a:solidFill>
              </a:rPr>
              <a:t>Folie </a:t>
            </a:r>
            <a:fld id="{9DE5E878-98C0-4758-B1C7-DB0F9977D4AD}"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2950" y="5153103"/>
            <a:ext cx="1666874" cy="403908"/>
          </a:xfrm>
          <a:prstGeom prst="rect">
            <a:avLst/>
          </a:prstGeom>
          <a:noFill/>
          <a:ln w="9525">
            <a:noFill/>
            <a:miter lim="800000"/>
            <a:headEnd/>
            <a:tailEnd/>
          </a:ln>
        </p:spPr>
      </p:pic>
    </p:spTree>
    <p:extLst>
      <p:ext uri="{BB962C8B-B14F-4D97-AF65-F5344CB8AC3E}">
        <p14:creationId xmlns:p14="http://schemas.microsoft.com/office/powerpoint/2010/main" val="170719321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5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22819"/>
            <a:ext cx="9144000" cy="960107"/>
          </a:xfrm>
          <a:solidFill>
            <a:srgbClr val="33B5E3"/>
          </a:solidFill>
        </p:spPr>
        <p:txBody>
          <a:bodyPr lIns="540000">
            <a:normAutofit/>
          </a:bodyPr>
          <a:lstStyle>
            <a:lvl1pPr algn="l">
              <a:defRPr sz="2400" cap="all" baseline="0">
                <a:solidFill>
                  <a:schemeClr val="bg1"/>
                </a:solidFill>
              </a:defRPr>
            </a:lvl1pPr>
          </a:lstStyle>
          <a:p>
            <a:r>
              <a:rPr lang="pl-PL" smtClean="0"/>
              <a:t>Kliknij, aby edytować styl</a:t>
            </a:r>
            <a:endParaRPr lang="de-DE" dirty="0"/>
          </a:p>
        </p:txBody>
      </p:sp>
      <p:sp>
        <p:nvSpPr>
          <p:cNvPr id="3" name="Inhaltsplatzhalter 2"/>
          <p:cNvSpPr>
            <a:spLocks noGrp="1"/>
          </p:cNvSpPr>
          <p:nvPr>
            <p:ph idx="1"/>
          </p:nvPr>
        </p:nvSpPr>
        <p:spPr/>
        <p:txBody>
          <a:bodyPr/>
          <a:lstStyle>
            <a:lvl1pPr>
              <a:buClr>
                <a:srgbClr val="33B5E3"/>
              </a:buClr>
              <a:buFont typeface="Wingdings" pitchFamily="2" charset="2"/>
              <a:buChar char="§"/>
              <a:defRPr sz="2400">
                <a:solidFill>
                  <a:srgbClr val="5A5B5E"/>
                </a:solidFill>
              </a:defRPr>
            </a:lvl1pPr>
            <a:lvl2pPr>
              <a:buClr>
                <a:srgbClr val="33B5E3"/>
              </a:buClr>
              <a:buFont typeface="Symbol" pitchFamily="18" charset="2"/>
              <a:buChar char="-"/>
              <a:defRPr sz="2000">
                <a:solidFill>
                  <a:srgbClr val="5A5B5E"/>
                </a:solidFill>
              </a:defRPr>
            </a:lvl2pPr>
            <a:lvl3pPr>
              <a:buClr>
                <a:srgbClr val="33B5E3"/>
              </a:buClr>
              <a:buFont typeface="Arial" pitchFamily="34" charset="0"/>
              <a:buChar char="•"/>
              <a:defRPr sz="1800">
                <a:solidFill>
                  <a:srgbClr val="5A5B5E"/>
                </a:solidFill>
              </a:defRPr>
            </a:lvl3pPr>
            <a:lvl4pPr>
              <a:buClr>
                <a:srgbClr val="33B5E3"/>
              </a:buClr>
              <a:buFont typeface="Wingdings" pitchFamily="2" charset="2"/>
              <a:buChar char="§"/>
              <a:defRPr sz="1600">
                <a:solidFill>
                  <a:srgbClr val="5A5B5E"/>
                </a:solidFill>
              </a:defRPr>
            </a:lvl4pPr>
            <a:lvl5pPr>
              <a:buClr>
                <a:srgbClr val="33B5E3"/>
              </a:buClr>
              <a:buFont typeface="Wingdings" pitchFamily="2" charset="2"/>
              <a:buChar char="§"/>
              <a:defRPr sz="1400">
                <a:solidFill>
                  <a:srgbClr val="5A5B5E"/>
                </a:solidFill>
              </a:defRPr>
            </a:lvl5pPr>
          </a:lstStyle>
          <a:p>
            <a:pPr lvl="0"/>
            <a:r>
              <a:rPr lang="pl-PL" smtClean="0"/>
              <a:t>Kliknij, aby edytować style wzorca tekstu</a:t>
            </a:r>
          </a:p>
          <a:p>
            <a:pPr lvl="1"/>
            <a:r>
              <a:rPr lang="pl-PL" smtClean="0"/>
              <a:t>Drugi poziom</a:t>
            </a:r>
          </a:p>
          <a:p>
            <a:pPr lvl="2"/>
            <a:r>
              <a:rPr lang="pl-PL" smtClean="0"/>
              <a:t>Trzeci poziom</a:t>
            </a:r>
          </a:p>
        </p:txBody>
      </p:sp>
      <p:sp>
        <p:nvSpPr>
          <p:cNvPr id="8" name="Fußzeilenplatzhalter 4"/>
          <p:cNvSpPr>
            <a:spLocks noGrp="1"/>
          </p:cNvSpPr>
          <p:nvPr>
            <p:ph type="ftr" sz="quarter" idx="10"/>
          </p:nvPr>
        </p:nvSpPr>
        <p:spPr>
          <a:xfrm>
            <a:off x="467544" y="5194300"/>
            <a:ext cx="2895600" cy="303213"/>
          </a:xfrm>
        </p:spPr>
        <p:txBody>
          <a:bodyPr/>
          <a:lstStyle>
            <a:lvl1pPr algn="l">
              <a:defRPr dirty="0"/>
            </a:lvl1pPr>
          </a:lstStyle>
          <a:p>
            <a:pPr>
              <a:defRPr/>
            </a:pPr>
            <a:endParaRPr lang="de-DE">
              <a:solidFill>
                <a:prstClr val="black">
                  <a:tint val="75000"/>
                </a:prstClr>
              </a:solidFill>
            </a:endParaRPr>
          </a:p>
        </p:txBody>
      </p:sp>
      <p:sp>
        <p:nvSpPr>
          <p:cNvPr id="9" name="Foliennummernplatzhalter 5"/>
          <p:cNvSpPr>
            <a:spLocks noGrp="1"/>
          </p:cNvSpPr>
          <p:nvPr>
            <p:ph type="sldNum" sz="quarter" idx="11"/>
          </p:nvPr>
        </p:nvSpPr>
        <p:spPr>
          <a:xfrm>
            <a:off x="4098801" y="5194300"/>
            <a:ext cx="946398" cy="303213"/>
          </a:xfrm>
        </p:spPr>
        <p:txBody>
          <a:bodyPr/>
          <a:lstStyle>
            <a:lvl1pPr>
              <a:defRPr/>
            </a:lvl1pPr>
          </a:lstStyle>
          <a:p>
            <a:pPr algn="ctr">
              <a:defRPr/>
            </a:pPr>
            <a:r>
              <a:rPr lang="de-DE" dirty="0" smtClean="0">
                <a:solidFill>
                  <a:prstClr val="black">
                    <a:tint val="75000"/>
                  </a:prstClr>
                </a:solidFill>
              </a:rPr>
              <a:t>Folie </a:t>
            </a:r>
            <a:fld id="{9DE5E878-98C0-4758-B1C7-DB0F9977D4AD}" type="slidenum">
              <a:rPr lang="de-DE" smtClean="0">
                <a:solidFill>
                  <a:prstClr val="black">
                    <a:tint val="75000"/>
                  </a:prstClr>
                </a:solidFill>
              </a:rPr>
              <a:pPr algn="ctr">
                <a:defRPr/>
              </a:pPr>
              <a:t>‹#›</a:t>
            </a:fld>
            <a:endParaRPr lang="de-DE" dirty="0">
              <a:solidFill>
                <a:prstClr val="black">
                  <a:tint val="75000"/>
                </a:prstClr>
              </a:solidFill>
            </a:endParaRP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92950" y="5153103"/>
            <a:ext cx="1666874" cy="403908"/>
          </a:xfrm>
          <a:prstGeom prst="rect">
            <a:avLst/>
          </a:prstGeom>
          <a:noFill/>
          <a:ln w="9525">
            <a:noFill/>
            <a:miter lim="800000"/>
            <a:headEnd/>
            <a:tailEnd/>
          </a:ln>
        </p:spPr>
      </p:pic>
    </p:spTree>
    <p:extLst>
      <p:ext uri="{BB962C8B-B14F-4D97-AF65-F5344CB8AC3E}">
        <p14:creationId xmlns:p14="http://schemas.microsoft.com/office/powerpoint/2010/main" val="41248430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29" Type="http://schemas.openxmlformats.org/officeDocument/2006/relationships/slideLayout" Target="../slideLayouts/slideLayout92.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26" Type="http://schemas.openxmlformats.org/officeDocument/2006/relationships/slideLayout" Target="../slideLayouts/slideLayout118.xml"/><Relationship Id="rId3" Type="http://schemas.openxmlformats.org/officeDocument/2006/relationships/slideLayout" Target="../slideLayouts/slideLayout95.xml"/><Relationship Id="rId21" Type="http://schemas.openxmlformats.org/officeDocument/2006/relationships/slideLayout" Target="../slideLayouts/slideLayout113.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5" Type="http://schemas.openxmlformats.org/officeDocument/2006/relationships/slideLayout" Target="../slideLayouts/slideLayout117.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slideLayout" Target="../slideLayouts/slideLayout112.xml"/><Relationship Id="rId29" Type="http://schemas.openxmlformats.org/officeDocument/2006/relationships/theme" Target="../theme/theme3.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24" Type="http://schemas.openxmlformats.org/officeDocument/2006/relationships/slideLayout" Target="../slideLayouts/slideLayout116.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slideLayout" Target="../slideLayouts/slideLayout115.xml"/><Relationship Id="rId28" Type="http://schemas.openxmlformats.org/officeDocument/2006/relationships/slideLayout" Target="../slideLayouts/slideLayout120.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slideLayout" Target="../slideLayouts/slideLayout114.xml"/><Relationship Id="rId27"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157163"/>
            <a:ext cx="8229600" cy="588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 name="Fußzeilenplatzhalter 4"/>
          <p:cNvSpPr>
            <a:spLocks noGrp="1"/>
          </p:cNvSpPr>
          <p:nvPr>
            <p:ph type="ftr" sz="quarter" idx="3"/>
          </p:nvPr>
        </p:nvSpPr>
        <p:spPr>
          <a:xfrm>
            <a:off x="467544" y="5297488"/>
            <a:ext cx="28956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de-DE" dirty="0">
              <a:solidFill>
                <a:prstClr val="black">
                  <a:tint val="75000"/>
                </a:prstClr>
              </a:solidFill>
            </a:endParaRPr>
          </a:p>
        </p:txBody>
      </p:sp>
      <p:sp>
        <p:nvSpPr>
          <p:cNvPr id="6" name="Foliennummernplatzhalter 5"/>
          <p:cNvSpPr>
            <a:spLocks noGrp="1"/>
          </p:cNvSpPr>
          <p:nvPr>
            <p:ph type="sldNum" sz="quarter" idx="4"/>
          </p:nvPr>
        </p:nvSpPr>
        <p:spPr>
          <a:xfrm>
            <a:off x="4139952" y="5289004"/>
            <a:ext cx="1162422" cy="304800"/>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lgn="ctr">
              <a:defRPr/>
            </a:pPr>
            <a:r>
              <a:rPr lang="de-DE" smtClean="0">
                <a:solidFill>
                  <a:prstClr val="black">
                    <a:tint val="75000"/>
                  </a:prstClr>
                </a:solidFill>
              </a:rPr>
              <a:t>Folie </a:t>
            </a:r>
            <a:fld id="{8883D699-66D4-485F-8E89-A84B4C2DAF2C}" type="slidenum">
              <a:rPr lang="de-DE" smtClean="0">
                <a:solidFill>
                  <a:prstClr val="black">
                    <a:tint val="75000"/>
                  </a:prstClr>
                </a:solidFill>
              </a:rPr>
              <a:pPr algn="ctr">
                <a:defRPr/>
              </a:pPr>
              <a:t>‹#›</a:t>
            </a:fld>
            <a:endParaRPr lang="de-DE"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 id="2147483840" r:id="rId18"/>
    <p:sldLayoutId id="2147483841" r:id="rId19"/>
    <p:sldLayoutId id="2147483842" r:id="rId20"/>
    <p:sldLayoutId id="2147483843" r:id="rId21"/>
    <p:sldLayoutId id="2147483844" r:id="rId22"/>
    <p:sldLayoutId id="2147483845" r:id="rId23"/>
    <p:sldLayoutId id="2147483846" r:id="rId24"/>
    <p:sldLayoutId id="2147483847" r:id="rId25"/>
    <p:sldLayoutId id="2147483848" r:id="rId26"/>
    <p:sldLayoutId id="2147483849" r:id="rId27"/>
    <p:sldLayoutId id="2147483850" r:id="rId28"/>
    <p:sldLayoutId id="2147483820" r:id="rId29"/>
    <p:sldLayoutId id="2147483821" r:id="rId30"/>
    <p:sldLayoutId id="2147483782" r:id="rId31"/>
    <p:sldLayoutId id="2147483783" r:id="rId32"/>
    <p:sldLayoutId id="2147483784" r:id="rId33"/>
    <p:sldLayoutId id="2147483785" r:id="rId34"/>
    <p:sldLayoutId id="2147483786" r:id="rId35"/>
    <p:sldLayoutId id="2147483787" r:id="rId36"/>
    <p:sldLayoutId id="2147483788" r:id="rId37"/>
    <p:sldLayoutId id="2147483789" r:id="rId38"/>
    <p:sldLayoutId id="2147483790" r:id="rId39"/>
    <p:sldLayoutId id="2147483791" r:id="rId40"/>
    <p:sldLayoutId id="2147483738" r:id="rId41"/>
    <p:sldLayoutId id="2147483754" r:id="rId42"/>
    <p:sldLayoutId id="2147483755" r:id="rId43"/>
    <p:sldLayoutId id="2147483756" r:id="rId44"/>
    <p:sldLayoutId id="2147483757" r:id="rId45"/>
    <p:sldLayoutId id="2147483758" r:id="rId46"/>
    <p:sldLayoutId id="2147483759" r:id="rId47"/>
    <p:sldLayoutId id="2147483760" r:id="rId48"/>
    <p:sldLayoutId id="2147483761" r:id="rId49"/>
    <p:sldLayoutId id="2147483762" r:id="rId50"/>
    <p:sldLayoutId id="2147483763" r:id="rId51"/>
    <p:sldLayoutId id="2147483793" r:id="rId52"/>
    <p:sldLayoutId id="2147483717" r:id="rId53"/>
    <p:sldLayoutId id="2147483718" r:id="rId54"/>
    <p:sldLayoutId id="2147483719" r:id="rId55"/>
    <p:sldLayoutId id="2147483720" r:id="rId56"/>
    <p:sldLayoutId id="2147483721" r:id="rId57"/>
    <p:sldLayoutId id="2147483722" r:id="rId58"/>
    <p:sldLayoutId id="2147483723" r:id="rId59"/>
    <p:sldLayoutId id="2147483724" r:id="rId60"/>
    <p:sldLayoutId id="2147483726" r:id="rId61"/>
    <p:sldLayoutId id="2147483732" r:id="rId62"/>
    <p:sldLayoutId id="2147483733" r:id="rId63"/>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157163"/>
            <a:ext cx="8229600" cy="588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 name="Fußzeilenplatzhalter 4"/>
          <p:cNvSpPr>
            <a:spLocks noGrp="1"/>
          </p:cNvSpPr>
          <p:nvPr>
            <p:ph type="ftr" sz="quarter" idx="3"/>
          </p:nvPr>
        </p:nvSpPr>
        <p:spPr>
          <a:xfrm>
            <a:off x="467544" y="5297488"/>
            <a:ext cx="28956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de-DE" dirty="0">
              <a:solidFill>
                <a:prstClr val="black">
                  <a:tint val="75000"/>
                </a:prstClr>
              </a:solidFill>
            </a:endParaRPr>
          </a:p>
        </p:txBody>
      </p:sp>
      <p:sp>
        <p:nvSpPr>
          <p:cNvPr id="6" name="Foliennummernplatzhalter 5"/>
          <p:cNvSpPr>
            <a:spLocks noGrp="1"/>
          </p:cNvSpPr>
          <p:nvPr>
            <p:ph type="sldNum" sz="quarter" idx="4"/>
          </p:nvPr>
        </p:nvSpPr>
        <p:spPr>
          <a:xfrm>
            <a:off x="4139952" y="5289004"/>
            <a:ext cx="1162422" cy="304800"/>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lgn="ctr">
              <a:defRPr/>
            </a:pPr>
            <a:r>
              <a:rPr lang="de-DE" dirty="0">
                <a:solidFill>
                  <a:prstClr val="black">
                    <a:tint val="75000"/>
                  </a:prstClr>
                </a:solidFill>
              </a:rPr>
              <a:t> </a:t>
            </a:r>
            <a:fld id="{8883D699-66D4-485F-8E89-A84B4C2DAF2C}" type="slidenum">
              <a:rPr lang="de-DE">
                <a:solidFill>
                  <a:prstClr val="black">
                    <a:tint val="75000"/>
                  </a:prstClr>
                </a:solidFill>
              </a:rPr>
              <a:pPr algn="ctr">
                <a:defRPr/>
              </a:pPr>
              <a:t>‹#›</a:t>
            </a:fld>
            <a:endParaRPr lang="de-DE" dirty="0">
              <a:solidFill>
                <a:prstClr val="black">
                  <a:tint val="75000"/>
                </a:prstClr>
              </a:solidFill>
            </a:endParaRPr>
          </a:p>
        </p:txBody>
      </p:sp>
    </p:spTree>
    <p:extLst>
      <p:ext uri="{BB962C8B-B14F-4D97-AF65-F5344CB8AC3E}">
        <p14:creationId xmlns:p14="http://schemas.microsoft.com/office/powerpoint/2010/main" val="2243347813"/>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 id="2147483869" r:id="rId18"/>
    <p:sldLayoutId id="2147483870" r:id="rId19"/>
    <p:sldLayoutId id="2147483871" r:id="rId20"/>
    <p:sldLayoutId id="2147483872" r:id="rId21"/>
    <p:sldLayoutId id="2147483873" r:id="rId22"/>
    <p:sldLayoutId id="2147483874" r:id="rId23"/>
    <p:sldLayoutId id="2147483875" r:id="rId24"/>
    <p:sldLayoutId id="2147483876" r:id="rId25"/>
    <p:sldLayoutId id="2147483877" r:id="rId26"/>
    <p:sldLayoutId id="2147483878" r:id="rId27"/>
    <p:sldLayoutId id="2147483879" r:id="rId28"/>
    <p:sldLayoutId id="2147483880" r:id="rId29"/>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157163"/>
            <a:ext cx="8229600" cy="588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 name="Fußzeilenplatzhalter 4"/>
          <p:cNvSpPr>
            <a:spLocks noGrp="1"/>
          </p:cNvSpPr>
          <p:nvPr>
            <p:ph type="ftr" sz="quarter" idx="3"/>
          </p:nvPr>
        </p:nvSpPr>
        <p:spPr>
          <a:xfrm>
            <a:off x="467544" y="5297488"/>
            <a:ext cx="28956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de-DE" dirty="0">
              <a:solidFill>
                <a:prstClr val="black">
                  <a:tint val="75000"/>
                </a:prstClr>
              </a:solidFill>
            </a:endParaRPr>
          </a:p>
        </p:txBody>
      </p:sp>
      <p:sp>
        <p:nvSpPr>
          <p:cNvPr id="6" name="Foliennummernplatzhalter 5"/>
          <p:cNvSpPr>
            <a:spLocks noGrp="1"/>
          </p:cNvSpPr>
          <p:nvPr>
            <p:ph type="sldNum" sz="quarter" idx="4"/>
          </p:nvPr>
        </p:nvSpPr>
        <p:spPr>
          <a:xfrm>
            <a:off x="4139952" y="5289004"/>
            <a:ext cx="1162422" cy="304800"/>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lgn="ctr">
              <a:defRPr/>
            </a:pPr>
            <a:r>
              <a:rPr lang="de-DE" dirty="0">
                <a:solidFill>
                  <a:prstClr val="black">
                    <a:tint val="75000"/>
                  </a:prstClr>
                </a:solidFill>
              </a:rPr>
              <a:t>Folie </a:t>
            </a:r>
            <a:fld id="{8883D699-66D4-485F-8E89-A84B4C2DAF2C}" type="slidenum">
              <a:rPr lang="de-DE">
                <a:solidFill>
                  <a:prstClr val="black">
                    <a:tint val="75000"/>
                  </a:prstClr>
                </a:solidFill>
              </a:rPr>
              <a:pPr algn="ctr">
                <a:defRPr/>
              </a:pPr>
              <a:t>‹#›</a:t>
            </a:fld>
            <a:endParaRPr lang="de-DE" dirty="0">
              <a:solidFill>
                <a:prstClr val="black">
                  <a:tint val="75000"/>
                </a:prstClr>
              </a:solidFill>
            </a:endParaRPr>
          </a:p>
        </p:txBody>
      </p:sp>
    </p:spTree>
    <p:extLst>
      <p:ext uri="{BB962C8B-B14F-4D97-AF65-F5344CB8AC3E}">
        <p14:creationId xmlns:p14="http://schemas.microsoft.com/office/powerpoint/2010/main" val="1686534754"/>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 id="2147483897" r:id="rId16"/>
    <p:sldLayoutId id="2147483898" r:id="rId17"/>
    <p:sldLayoutId id="2147483899" r:id="rId18"/>
    <p:sldLayoutId id="2147483900" r:id="rId19"/>
    <p:sldLayoutId id="2147483901" r:id="rId20"/>
    <p:sldLayoutId id="2147483902" r:id="rId21"/>
    <p:sldLayoutId id="2147483903" r:id="rId22"/>
    <p:sldLayoutId id="2147483904" r:id="rId23"/>
    <p:sldLayoutId id="2147483905" r:id="rId24"/>
    <p:sldLayoutId id="2147483906" r:id="rId25"/>
    <p:sldLayoutId id="2147483907" r:id="rId26"/>
    <p:sldLayoutId id="2147483908" r:id="rId27"/>
    <p:sldLayoutId id="2147483909" r:id="rId28"/>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467544" y="5017740"/>
            <a:ext cx="468052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el 1"/>
          <p:cNvSpPr>
            <a:spLocks noGrp="1"/>
          </p:cNvSpPr>
          <p:nvPr>
            <p:ph type="ctrTitle"/>
          </p:nvPr>
        </p:nvSpPr>
        <p:spPr>
          <a:xfrm>
            <a:off x="539554" y="2986088"/>
            <a:ext cx="7845425" cy="1023937"/>
          </a:xfrm>
        </p:spPr>
        <p:txBody>
          <a:bodyPr rtlCol="0"/>
          <a:lstStyle/>
          <a:p>
            <a:pPr fontAlgn="auto">
              <a:spcAft>
                <a:spcPts val="0"/>
              </a:spcAft>
              <a:defRPr/>
            </a:pPr>
            <a:r>
              <a:rPr lang="pl-PL" dirty="0" smtClean="0"/>
              <a:t>	</a:t>
            </a:r>
            <a:endParaRPr lang="de-DE" dirty="0"/>
          </a:p>
        </p:txBody>
      </p:sp>
      <p:sp>
        <p:nvSpPr>
          <p:cNvPr id="27651" name="Untertitel 2"/>
          <p:cNvSpPr>
            <a:spLocks noGrp="1"/>
          </p:cNvSpPr>
          <p:nvPr>
            <p:ph type="subTitle" idx="1"/>
          </p:nvPr>
        </p:nvSpPr>
        <p:spPr>
          <a:xfrm>
            <a:off x="539552" y="3938578"/>
            <a:ext cx="8208912" cy="759127"/>
          </a:xfrm>
        </p:spPr>
        <p:txBody>
          <a:bodyPr>
            <a:normAutofit fontScale="92500"/>
          </a:bodyPr>
          <a:lstStyle/>
          <a:p>
            <a:r>
              <a:rPr lang="pl-PL" sz="2000" b="1" dirty="0" smtClean="0"/>
              <a:t>Omówienie kwestii podatkowych związanych ze sprzedażą wyrobów na zagranicznych targach i </a:t>
            </a:r>
            <a:r>
              <a:rPr lang="pl-PL" sz="2000" b="1" dirty="0" smtClean="0"/>
              <a:t>wystawach – Opole 8.06.2017 r.</a:t>
            </a:r>
            <a:endParaRPr lang="de-DE" sz="2000" dirty="0" smtClean="0"/>
          </a:p>
        </p:txBody>
      </p:sp>
      <p:sp>
        <p:nvSpPr>
          <p:cNvPr id="3" name="Textfeld 2"/>
          <p:cNvSpPr txBox="1"/>
          <p:nvPr/>
        </p:nvSpPr>
        <p:spPr>
          <a:xfrm>
            <a:off x="3923313" y="5216071"/>
            <a:ext cx="184731" cy="369332"/>
          </a:xfrm>
          <a:prstGeom prst="rect">
            <a:avLst/>
          </a:prstGeom>
          <a:noFill/>
        </p:spPr>
        <p:txBody>
          <a:bodyPr wrap="none" rtlCol="0">
            <a:spAutoFit/>
          </a:bodyPr>
          <a:lstStyle/>
          <a:p>
            <a:endParaRPr lang="de-DE" dirty="0">
              <a:solidFill>
                <a:prstClr val="black"/>
              </a:solidFill>
            </a:endParaRPr>
          </a:p>
        </p:txBody>
      </p:sp>
      <p:sp>
        <p:nvSpPr>
          <p:cNvPr id="5" name="Prostokąt 4"/>
          <p:cNvSpPr/>
          <p:nvPr/>
        </p:nvSpPr>
        <p:spPr>
          <a:xfrm>
            <a:off x="6516216" y="5161756"/>
            <a:ext cx="151216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prstClr val="white"/>
              </a:solidFill>
            </a:endParaRPr>
          </a:p>
        </p:txBody>
      </p:sp>
      <p:sp>
        <p:nvSpPr>
          <p:cNvPr id="6" name="pole tekstowe 5"/>
          <p:cNvSpPr txBox="1"/>
          <p:nvPr/>
        </p:nvSpPr>
        <p:spPr>
          <a:xfrm>
            <a:off x="539552" y="4945732"/>
            <a:ext cx="4680520" cy="400110"/>
          </a:xfrm>
          <a:prstGeom prst="rect">
            <a:avLst/>
          </a:prstGeom>
          <a:noFill/>
        </p:spPr>
        <p:txBody>
          <a:bodyPr wrap="square" rtlCol="0">
            <a:spAutoFit/>
          </a:bodyPr>
          <a:lstStyle/>
          <a:p>
            <a:r>
              <a:rPr lang="pl-PL" sz="1000" dirty="0" smtClean="0">
                <a:solidFill>
                  <a:schemeClr val="tx1">
                    <a:lumMod val="50000"/>
                    <a:lumOff val="50000"/>
                  </a:schemeClr>
                </a:solidFill>
              </a:rPr>
              <a:t>AUSTRIA    BELGIUM    CHINA   CZECH REPUBLIC   GERMANY   HUNGARY </a:t>
            </a:r>
          </a:p>
          <a:p>
            <a:r>
              <a:rPr lang="pl-PL" sz="1000" dirty="0" smtClean="0">
                <a:solidFill>
                  <a:schemeClr val="tx1">
                    <a:lumMod val="50000"/>
                    <a:lumOff val="50000"/>
                  </a:schemeClr>
                </a:solidFill>
              </a:rPr>
              <a:t>ITALY         POLAND       ROMANIA       SLOVAKIA         SPAIN          TURKEY </a:t>
            </a:r>
            <a:endParaRPr lang="pl-PL" sz="1000" dirty="0">
              <a:solidFill>
                <a:schemeClr val="tx1">
                  <a:lumMod val="50000"/>
                  <a:lumOff val="50000"/>
                </a:schemeClr>
              </a:solidFill>
            </a:endParaRPr>
          </a:p>
        </p:txBody>
      </p:sp>
    </p:spTree>
    <p:extLst>
      <p:ext uri="{BB962C8B-B14F-4D97-AF65-F5344CB8AC3E}">
        <p14:creationId xmlns:p14="http://schemas.microsoft.com/office/powerpoint/2010/main" val="2270539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zakup usługi organizacji targów - VAT 6/9</a:t>
            </a:r>
            <a:endParaRPr lang="pl-PL" dirty="0"/>
          </a:p>
        </p:txBody>
      </p:sp>
      <p:sp>
        <p:nvSpPr>
          <p:cNvPr id="3" name="Symbol zastępczy zawartości 2"/>
          <p:cNvSpPr>
            <a:spLocks noGrp="1"/>
          </p:cNvSpPr>
          <p:nvPr>
            <p:ph idx="1"/>
          </p:nvPr>
        </p:nvSpPr>
        <p:spPr/>
        <p:txBody>
          <a:bodyPr/>
          <a:lstStyle/>
          <a:p>
            <a:r>
              <a:rPr lang="pl-PL" dirty="0" smtClean="0"/>
              <a:t>miejsce świadczenia usług - wyjątki:</a:t>
            </a:r>
          </a:p>
          <a:p>
            <a:pPr lvl="1"/>
            <a:r>
              <a:rPr lang="pl-PL" dirty="0" smtClean="0"/>
              <a:t>miejscem świadczenia usług związanych z nieruchomościami jest </a:t>
            </a:r>
            <a:r>
              <a:rPr lang="pl-PL" b="1" dirty="0" smtClean="0"/>
              <a:t>miejsce położenia nieruchomości</a:t>
            </a:r>
          </a:p>
          <a:p>
            <a:pPr lvl="1"/>
            <a:r>
              <a:rPr lang="pl-PL" dirty="0" smtClean="0"/>
              <a:t>miejscem świadczenia usług wstępu na imprezy kulturalne, artystyczne, sportowe, </a:t>
            </a:r>
            <a:r>
              <a:rPr lang="pl-PL" dirty="0" err="1" smtClean="0"/>
              <a:t>naukowe</a:t>
            </a:r>
            <a:r>
              <a:rPr lang="pl-PL" dirty="0" smtClean="0"/>
              <a:t>, edukacyjne, rozrywkowe lub podobne, </a:t>
            </a:r>
            <a:r>
              <a:rPr lang="pl-PL" u="sng" dirty="0" smtClean="0"/>
              <a:t>takie jak targi i wystawy</a:t>
            </a:r>
            <a:r>
              <a:rPr lang="pl-PL" dirty="0" smtClean="0"/>
              <a:t>, oraz usług pomocniczych związanych z usługami wstępu na te imprezy, świadczonych na rzecz podatnika, jest </a:t>
            </a:r>
            <a:r>
              <a:rPr lang="pl-PL" b="1" dirty="0" smtClean="0"/>
              <a:t>miejsce, w którym te imprezy faktycznie się odbywają</a:t>
            </a:r>
            <a:endParaRPr lang="pl-PL"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zakup usługi organizacji targów - VAT 7/9</a:t>
            </a:r>
            <a:endParaRPr lang="pl-PL" dirty="0"/>
          </a:p>
        </p:txBody>
      </p:sp>
      <p:sp>
        <p:nvSpPr>
          <p:cNvPr id="3" name="Symbol zastępczy zawartości 2"/>
          <p:cNvSpPr>
            <a:spLocks noGrp="1"/>
          </p:cNvSpPr>
          <p:nvPr>
            <p:ph idx="1"/>
          </p:nvPr>
        </p:nvSpPr>
        <p:spPr>
          <a:xfrm>
            <a:off x="467544" y="1129308"/>
            <a:ext cx="8229600" cy="3771900"/>
          </a:xfrm>
        </p:spPr>
        <p:txBody>
          <a:bodyPr/>
          <a:lstStyle/>
          <a:p>
            <a:r>
              <a:rPr lang="pl-PL" sz="2200" dirty="0" smtClean="0"/>
              <a:t>podmiot świadczył usługi polegające na kompleksowej organizacji na rzecz zagranicznych producentów udziału w międzynarodowych targach na terenie Polski, gdzie prezentowane były sprzedawane przez nich towary handlowe</a:t>
            </a:r>
          </a:p>
          <a:p>
            <a:r>
              <a:rPr lang="pl-PL" sz="2200" dirty="0" smtClean="0"/>
              <a:t>wynagrodzenia za świadczoną usługę miało formę wynegocjowanego "budżetu”</a:t>
            </a:r>
          </a:p>
          <a:p>
            <a:r>
              <a:rPr lang="pl-PL" sz="2200" dirty="0" smtClean="0"/>
              <a:t>podmioty będące nabywcami usługi nie posiadały siedziby </a:t>
            </a:r>
            <a:br>
              <a:rPr lang="pl-PL" sz="2200" dirty="0" smtClean="0"/>
            </a:br>
            <a:r>
              <a:rPr lang="pl-PL" sz="2200" dirty="0" smtClean="0"/>
              <a:t>ani stałego miejsca prowadzenia działalności gospodarczej </a:t>
            </a:r>
            <a:br>
              <a:rPr lang="pl-PL" sz="2200" dirty="0" smtClean="0"/>
            </a:br>
            <a:r>
              <a:rPr lang="pl-PL" sz="2200" dirty="0" smtClean="0"/>
              <a:t>w Polsce</a:t>
            </a:r>
          </a:p>
          <a:p>
            <a:endParaRPr lang="pl-PL" sz="2200" dirty="0" smtClean="0"/>
          </a:p>
          <a:p>
            <a:r>
              <a:rPr lang="pl-PL" sz="2200" i="1" dirty="0" smtClean="0"/>
              <a:t>jak powinno nastąpić rozliczenie?</a:t>
            </a:r>
          </a:p>
        </p:txBody>
      </p:sp>
      <p:sp>
        <p:nvSpPr>
          <p:cNvPr id="6" name="Przycisk akcji: Pomoc 5">
            <a:hlinkClick r:id="" action="ppaction://noaction" highlightClick="1"/>
          </p:cNvPr>
          <p:cNvSpPr/>
          <p:nvPr/>
        </p:nvSpPr>
        <p:spPr>
          <a:xfrm>
            <a:off x="5580112" y="4058816"/>
            <a:ext cx="720080" cy="1656184"/>
          </a:xfrm>
          <a:prstGeom prst="actionButtonHelp">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l-PL"/>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zakup usługi organizacji targów - VAT 8/9</a:t>
            </a:r>
            <a:endParaRPr lang="pl-PL" dirty="0"/>
          </a:p>
        </p:txBody>
      </p:sp>
      <p:sp>
        <p:nvSpPr>
          <p:cNvPr id="3" name="Symbol zastępczy zawartości 2"/>
          <p:cNvSpPr>
            <a:spLocks noGrp="1"/>
          </p:cNvSpPr>
          <p:nvPr>
            <p:ph idx="1"/>
          </p:nvPr>
        </p:nvSpPr>
        <p:spPr>
          <a:xfrm>
            <a:off x="467544" y="1201316"/>
            <a:ext cx="8229600" cy="3771900"/>
          </a:xfrm>
        </p:spPr>
        <p:txBody>
          <a:bodyPr/>
          <a:lstStyle/>
          <a:p>
            <a:r>
              <a:rPr lang="pl-PL" sz="1800" i="1" dirty="0" smtClean="0"/>
              <a:t>(…) nie znajdzie zastosowania art. 28e ustawy o VAT, gdyż świadczone przez wnioskodawcę usługi nie są związane z nieruchomościami (…) </a:t>
            </a:r>
            <a:br>
              <a:rPr lang="pl-PL" sz="1800" i="1" dirty="0" smtClean="0"/>
            </a:br>
            <a:r>
              <a:rPr lang="pl-PL" sz="1800" i="1" dirty="0" smtClean="0"/>
              <a:t>nie znajdzie również zastosowania art. 28g ust. 1 ustawy o VAT, bowiem przepis ten wyraźnie wskazuje na usługi wstępu na imprezy typu targi </a:t>
            </a:r>
            <a:br>
              <a:rPr lang="pl-PL" sz="1800" i="1" dirty="0" smtClean="0"/>
            </a:br>
            <a:r>
              <a:rPr lang="pl-PL" sz="1800" i="1" dirty="0" smtClean="0"/>
              <a:t>i wystawy. Tymczasem Wnioskodawca świadczy usługi związane z budową i aranżacją stoiska targowego. Zatem stwierdzić należy, że usługi świadczone przez Wnioskodawcę (…) nie są wymienione w wyjątkach od zasady ogólnej, a zatem </a:t>
            </a:r>
            <a:r>
              <a:rPr lang="pl-PL" sz="1800" b="1" i="1" dirty="0" smtClean="0"/>
              <a:t>miejscem ich świadczenia a zarazem opodatkowania będzie terytorium państwa gdzie usługobiorca posiada siedzibę, stałe miejsce zamieszkania albo stałe miejsce prowadzenia działalności</a:t>
            </a:r>
            <a:r>
              <a:rPr lang="pl-PL" sz="1800" i="1" dirty="0" smtClean="0"/>
              <a:t>, zgodnie z art. 28b ustawy o VAT (…)</a:t>
            </a:r>
          </a:p>
          <a:p>
            <a:endParaRPr lang="pl-PL" sz="1800" i="1" dirty="0" smtClean="0"/>
          </a:p>
          <a:p>
            <a:pPr>
              <a:buNone/>
            </a:pPr>
            <a:r>
              <a:rPr lang="pl-PL" sz="1800" i="1" dirty="0" smtClean="0"/>
              <a:t>(Pismo z dnia 31 grudnia 2013 r. - Izba Skarbowa w Katowicach, </a:t>
            </a:r>
            <a:br>
              <a:rPr lang="pl-PL" sz="1800" i="1" dirty="0" smtClean="0"/>
            </a:br>
            <a:r>
              <a:rPr lang="pl-PL" sz="1800" i="1" dirty="0" smtClean="0"/>
              <a:t>sygn. IBPP4/443-459/13/EK</a:t>
            </a:r>
            <a:r>
              <a:rPr lang="pl-PL" sz="1800" dirty="0" smtClean="0"/>
              <a:t>)</a:t>
            </a:r>
          </a:p>
          <a:p>
            <a:pPr>
              <a:buNone/>
            </a:pPr>
            <a:endParaRPr lang="pl-PL"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zakup usługi organizacji targów - VAT 9/</a:t>
            </a:r>
            <a:r>
              <a:rPr lang="pl-PL" dirty="0" err="1" smtClean="0"/>
              <a:t>9</a:t>
            </a:r>
            <a:endParaRPr lang="pl-PL" dirty="0"/>
          </a:p>
        </p:txBody>
      </p:sp>
      <p:sp>
        <p:nvSpPr>
          <p:cNvPr id="3" name="Symbol zastępczy zawartości 2"/>
          <p:cNvSpPr>
            <a:spLocks noGrp="1"/>
          </p:cNvSpPr>
          <p:nvPr>
            <p:ph idx="1"/>
          </p:nvPr>
        </p:nvSpPr>
        <p:spPr>
          <a:xfrm>
            <a:off x="467544" y="1201316"/>
            <a:ext cx="8229600" cy="3771900"/>
          </a:xfrm>
        </p:spPr>
        <p:txBody>
          <a:bodyPr/>
          <a:lstStyle/>
          <a:p>
            <a:r>
              <a:rPr lang="pl-PL" dirty="0" smtClean="0"/>
              <a:t>zakup usługi organizacji targów za granicą to z perspektywy usługobiorcy </a:t>
            </a:r>
            <a:r>
              <a:rPr lang="pl-PL" b="1" dirty="0" smtClean="0"/>
              <a:t>import usług</a:t>
            </a:r>
          </a:p>
          <a:p>
            <a:r>
              <a:rPr lang="pl-PL" dirty="0" smtClean="0"/>
              <a:t>rozliczenie podatku następuje w trybie odwrotnego obciążenia</a:t>
            </a:r>
          </a:p>
          <a:p>
            <a:r>
              <a:rPr lang="pl-PL" dirty="0" smtClean="0"/>
              <a:t>obowiązek podatkowy powstaje z chwilą wykonania usługi, chyba że usługodawca uprzednio otrzyma część lub całość zapłaty</a:t>
            </a:r>
          </a:p>
          <a:p>
            <a:r>
              <a:rPr lang="pl-PL" dirty="0" smtClean="0"/>
              <a:t>podatek należny wykazać należy więc w okresach rozliczeniowych, w których usługodawca otrzymuje płatności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zakup usługi organizacji targów - PIT/CIT 1/3</a:t>
            </a:r>
            <a:endParaRPr lang="pl-PL" dirty="0"/>
          </a:p>
        </p:txBody>
      </p:sp>
      <p:sp>
        <p:nvSpPr>
          <p:cNvPr id="3" name="Symbol zastępczy zawartości 2"/>
          <p:cNvSpPr>
            <a:spLocks noGrp="1"/>
          </p:cNvSpPr>
          <p:nvPr>
            <p:ph idx="1"/>
          </p:nvPr>
        </p:nvSpPr>
        <p:spPr/>
        <p:txBody>
          <a:bodyPr/>
          <a:lstStyle/>
          <a:p>
            <a:r>
              <a:rPr lang="pl-PL" dirty="0" smtClean="0"/>
              <a:t>jeżeli usługobiorca będący polskim rezydentem podatkowym wypłaca podmiotom zagranicznym należności wynikające z uczestnictwa w organizowanych przez te podmioty targach, nie istnieje obowiązek pobrania podatku dochodowego u źródła</a:t>
            </a:r>
          </a:p>
          <a:p>
            <a:r>
              <a:rPr lang="pl-PL" dirty="0" smtClean="0"/>
              <a:t>należność za udział w targach nie wiąże się również z obowiązkami informacyjnymi</a:t>
            </a:r>
            <a:endParaRPr lang="pl-PL"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zakup usługi organizacji targów - PIT/CIT 2/3</a:t>
            </a:r>
            <a:endParaRPr lang="pl-PL" dirty="0"/>
          </a:p>
        </p:txBody>
      </p:sp>
      <p:sp>
        <p:nvSpPr>
          <p:cNvPr id="3" name="Symbol zastępczy zawartości 2"/>
          <p:cNvSpPr>
            <a:spLocks noGrp="1"/>
          </p:cNvSpPr>
          <p:nvPr>
            <p:ph idx="1"/>
          </p:nvPr>
        </p:nvSpPr>
        <p:spPr/>
        <p:txBody>
          <a:bodyPr/>
          <a:lstStyle/>
          <a:p>
            <a:r>
              <a:rPr lang="pl-PL" dirty="0" smtClean="0"/>
              <a:t>obowiązek pobrania podatku u źródła nie wystąpi także, jeżeli usłudze związanej z organizacją targów towarzyszą inne usługi niematerialne, np. reklamowe </a:t>
            </a:r>
            <a:br>
              <a:rPr lang="pl-PL" dirty="0" smtClean="0"/>
            </a:br>
            <a:r>
              <a:rPr lang="pl-PL" dirty="0" smtClean="0"/>
              <a:t>i promocyjne</a:t>
            </a:r>
          </a:p>
          <a:p>
            <a:endParaRPr lang="pl-PL" dirty="0" smtClean="0"/>
          </a:p>
          <a:p>
            <a:endParaRPr lang="pl-PL"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zakup usługi organizacji targów - PIT/CIT 3/</a:t>
            </a:r>
            <a:r>
              <a:rPr lang="pl-PL" dirty="0" err="1" smtClean="0"/>
              <a:t>3</a:t>
            </a:r>
            <a:endParaRPr lang="pl-PL" dirty="0"/>
          </a:p>
        </p:txBody>
      </p:sp>
      <p:sp>
        <p:nvSpPr>
          <p:cNvPr id="3" name="Symbol zastępczy zawartości 2"/>
          <p:cNvSpPr>
            <a:spLocks noGrp="1"/>
          </p:cNvSpPr>
          <p:nvPr>
            <p:ph idx="1"/>
          </p:nvPr>
        </p:nvSpPr>
        <p:spPr>
          <a:xfrm>
            <a:off x="467544" y="1129308"/>
            <a:ext cx="8229600" cy="3771900"/>
          </a:xfrm>
        </p:spPr>
        <p:txBody>
          <a:bodyPr/>
          <a:lstStyle/>
          <a:p>
            <a:r>
              <a:rPr lang="pl-PL" dirty="0" smtClean="0"/>
              <a:t>w polsko-czeskiej umowie o unikaniu podwójnego opodatkowania brak regulacji odnośnie do usług niematerialnych</a:t>
            </a:r>
          </a:p>
          <a:p>
            <a:r>
              <a:rPr lang="pl-PL" dirty="0" smtClean="0"/>
              <a:t>zastosowanie znajduje zasada, że zyski przedsiębiorstwa danego państwa podlegają opodatkowaniu tylko w tym państwie, chyba że przedsiębiorstwo prowadzi działalność gospodarczą </a:t>
            </a:r>
            <a:br>
              <a:rPr lang="pl-PL" dirty="0" smtClean="0"/>
            </a:br>
            <a:r>
              <a:rPr lang="pl-PL" dirty="0" smtClean="0"/>
              <a:t>w drugim państwie przez położony tam zakład</a:t>
            </a:r>
          </a:p>
          <a:p>
            <a:r>
              <a:rPr lang="pl-PL" dirty="0" smtClean="0"/>
              <a:t>warunkiem jest posiadanie przez usługodawcę aktualnego certyfikatu rezydencji - zadbać o to musi usługobiorca!!!</a:t>
            </a:r>
          </a:p>
        </p:txBody>
      </p:sp>
    </p:spTree>
    <p:extLst>
      <p:ext uri="{BB962C8B-B14F-4D97-AF65-F5344CB8AC3E}">
        <p14:creationId xmlns:p14="http://schemas.microsoft.com/office/powerpoint/2010/main" val="42347833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sprzedaż produktów w czasie targów - </a:t>
            </a:r>
            <a:br>
              <a:rPr lang="pl-PL" dirty="0" smtClean="0"/>
            </a:br>
            <a:r>
              <a:rPr lang="pl-PL" dirty="0" smtClean="0"/>
              <a:t>VAT I kasa fiskalna 1/12</a:t>
            </a:r>
            <a:endParaRPr lang="pl-PL" dirty="0"/>
          </a:p>
        </p:txBody>
      </p:sp>
      <p:sp>
        <p:nvSpPr>
          <p:cNvPr id="3" name="Symbol zastępczy zawartości 2"/>
          <p:cNvSpPr>
            <a:spLocks noGrp="1"/>
          </p:cNvSpPr>
          <p:nvPr>
            <p:ph idx="1"/>
          </p:nvPr>
        </p:nvSpPr>
        <p:spPr/>
        <p:txBody>
          <a:bodyPr/>
          <a:lstStyle/>
          <a:p>
            <a:r>
              <a:rPr lang="pl-PL" dirty="0"/>
              <a:t>czeski przedsiębiorca może prowadzić działalność </a:t>
            </a:r>
            <a:r>
              <a:rPr lang="pl-PL" dirty="0" smtClean="0"/>
              <a:t>gospodarczą w Polsce bez </a:t>
            </a:r>
            <a:r>
              <a:rPr lang="pl-PL" dirty="0"/>
              <a:t>konieczności </a:t>
            </a:r>
            <a:r>
              <a:rPr lang="pl-PL" dirty="0" smtClean="0"/>
              <a:t>rejestracji</a:t>
            </a:r>
            <a:endParaRPr lang="pl-PL" dirty="0"/>
          </a:p>
          <a:p>
            <a:r>
              <a:rPr lang="pl-PL" dirty="0" smtClean="0"/>
              <a:t>obowiązki rejestracyjne </a:t>
            </a:r>
            <a:r>
              <a:rPr lang="pl-PL" dirty="0"/>
              <a:t>dotyczą jednak </a:t>
            </a:r>
            <a:r>
              <a:rPr lang="pl-PL" dirty="0" smtClean="0"/>
              <a:t>kwestii podatkowych, w szczególności podatku od towarów </a:t>
            </a:r>
            <a:br>
              <a:rPr lang="pl-PL" dirty="0" smtClean="0"/>
            </a:br>
            <a:r>
              <a:rPr lang="pl-PL" dirty="0" smtClean="0"/>
              <a:t>i usług</a:t>
            </a:r>
            <a:endParaRPr lang="pl-PL" dirty="0"/>
          </a:p>
          <a:p>
            <a:endParaRPr lang="pl-PL" dirty="0"/>
          </a:p>
        </p:txBody>
      </p:sp>
    </p:spTree>
    <p:extLst>
      <p:ext uri="{BB962C8B-B14F-4D97-AF65-F5344CB8AC3E}">
        <p14:creationId xmlns:p14="http://schemas.microsoft.com/office/powerpoint/2010/main" val="2932817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sprzedaż produktów w czasie targów - </a:t>
            </a:r>
            <a:br>
              <a:rPr lang="pl-PL" dirty="0" smtClean="0"/>
            </a:br>
            <a:r>
              <a:rPr lang="pl-PL" dirty="0" smtClean="0"/>
              <a:t>VAT I kasa fiskalna 2/12</a:t>
            </a:r>
            <a:endParaRPr lang="pl-PL" dirty="0"/>
          </a:p>
        </p:txBody>
      </p:sp>
      <p:sp>
        <p:nvSpPr>
          <p:cNvPr id="3" name="Symbol zastępczy zawartości 2"/>
          <p:cNvSpPr>
            <a:spLocks noGrp="1"/>
          </p:cNvSpPr>
          <p:nvPr>
            <p:ph idx="1"/>
          </p:nvPr>
        </p:nvSpPr>
        <p:spPr/>
        <p:txBody>
          <a:bodyPr/>
          <a:lstStyle/>
          <a:p>
            <a:r>
              <a:rPr lang="pl-PL" dirty="0" smtClean="0"/>
              <a:t>do prowadzenia ewidencji </a:t>
            </a:r>
            <a:r>
              <a:rPr lang="pl-PL" dirty="0"/>
              <a:t>obrotu i kwot podatku należnego przy zastosowaniu kas </a:t>
            </a:r>
            <a:r>
              <a:rPr lang="pl-PL" dirty="0" smtClean="0"/>
              <a:t>rejestrujących </a:t>
            </a:r>
            <a:r>
              <a:rPr lang="pl-PL" dirty="0"/>
              <a:t>są </a:t>
            </a:r>
            <a:r>
              <a:rPr lang="pl-PL" dirty="0" smtClean="0"/>
              <a:t>obowiązani podatnicy </a:t>
            </a:r>
            <a:r>
              <a:rPr lang="pl-PL" dirty="0"/>
              <a:t>dokonujący sprzedaży na </a:t>
            </a:r>
            <a:r>
              <a:rPr lang="pl-PL" dirty="0" smtClean="0"/>
              <a:t>rzecz:</a:t>
            </a:r>
          </a:p>
          <a:p>
            <a:pPr lvl="1"/>
            <a:r>
              <a:rPr lang="pl-PL" sz="2200" dirty="0" smtClean="0"/>
              <a:t>osób fizycznych </a:t>
            </a:r>
            <a:r>
              <a:rPr lang="pl-PL" sz="2200" dirty="0"/>
              <a:t>nieprowadzących działalności gospodarczej </a:t>
            </a:r>
            <a:endParaRPr lang="pl-PL" sz="2200" dirty="0" smtClean="0"/>
          </a:p>
          <a:p>
            <a:pPr lvl="1"/>
            <a:r>
              <a:rPr lang="pl-PL" sz="2200" dirty="0" smtClean="0"/>
              <a:t>rolników ryczałtowych</a:t>
            </a:r>
          </a:p>
        </p:txBody>
      </p:sp>
    </p:spTree>
    <p:extLst>
      <p:ext uri="{BB962C8B-B14F-4D97-AF65-F5344CB8AC3E}">
        <p14:creationId xmlns:p14="http://schemas.microsoft.com/office/powerpoint/2010/main" val="813624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sprzedaż produktów w czasie targów - </a:t>
            </a:r>
            <a:br>
              <a:rPr lang="pl-PL" dirty="0" smtClean="0"/>
            </a:br>
            <a:r>
              <a:rPr lang="pl-PL" dirty="0" smtClean="0"/>
              <a:t>VAT I kasa fiskalna 3/12</a:t>
            </a:r>
            <a:endParaRPr lang="pl-PL" dirty="0"/>
          </a:p>
        </p:txBody>
      </p:sp>
      <p:sp>
        <p:nvSpPr>
          <p:cNvPr id="3" name="Symbol zastępczy zawartości 2"/>
          <p:cNvSpPr>
            <a:spLocks noGrp="1"/>
          </p:cNvSpPr>
          <p:nvPr>
            <p:ph idx="1"/>
          </p:nvPr>
        </p:nvSpPr>
        <p:spPr>
          <a:xfrm>
            <a:off x="467544" y="1273324"/>
            <a:ext cx="8229600" cy="3771900"/>
          </a:xfrm>
        </p:spPr>
        <p:txBody>
          <a:bodyPr/>
          <a:lstStyle/>
          <a:p>
            <a:r>
              <a:rPr lang="pl-PL" dirty="0"/>
              <a:t>zwolnieni z obowiązku ewidencjonowania sprzedaży przy pomocy kasy rejestrującej są </a:t>
            </a:r>
            <a:r>
              <a:rPr lang="pl-PL" dirty="0" smtClean="0"/>
              <a:t>podatnicy, u </a:t>
            </a:r>
            <a:r>
              <a:rPr lang="pl-PL" dirty="0"/>
              <a:t>których obrót zrealizowany na rzecz osób fizycznych nieprowadzących działalności gospodarczej oraz rolników ryczałtowych nie przekroczył w poprzednim roku podatkowym kwoty </a:t>
            </a:r>
            <a:r>
              <a:rPr lang="pl-PL" u="sng" dirty="0" smtClean="0"/>
              <a:t>20.000 zł</a:t>
            </a:r>
          </a:p>
          <a:p>
            <a:r>
              <a:rPr lang="pl-PL" dirty="0" smtClean="0"/>
              <a:t>jeśli </a:t>
            </a:r>
            <a:r>
              <a:rPr lang="pl-PL" dirty="0"/>
              <a:t>u podatnika korzystającego </a:t>
            </a:r>
            <a:r>
              <a:rPr lang="pl-PL" dirty="0" smtClean="0"/>
              <a:t>ze zwolnienia</a:t>
            </a:r>
            <a:r>
              <a:rPr lang="pl-PL" dirty="0"/>
              <a:t>, w trakcie roku obroty ze sprzedaży </a:t>
            </a:r>
            <a:r>
              <a:rPr lang="pl-PL" dirty="0" smtClean="0"/>
              <a:t>przekroczą </a:t>
            </a:r>
            <a:r>
              <a:rPr lang="pl-PL" dirty="0"/>
              <a:t>kwotę 20.000 zł, zwolnienie straci moc po upływie dwóch miesięcy następujących po miesiącu, w którym obrót przekroczył ww. limit</a:t>
            </a:r>
            <a:endParaRPr lang="pl-PL" u="sng" dirty="0"/>
          </a:p>
        </p:txBody>
      </p:sp>
    </p:spTree>
    <p:extLst>
      <p:ext uri="{BB962C8B-B14F-4D97-AF65-F5344CB8AC3E}">
        <p14:creationId xmlns:p14="http://schemas.microsoft.com/office/powerpoint/2010/main" val="1903393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wprowadzenie 1/2</a:t>
            </a:r>
            <a:endParaRPr lang="pl-PL" dirty="0"/>
          </a:p>
        </p:txBody>
      </p:sp>
      <p:sp>
        <p:nvSpPr>
          <p:cNvPr id="3" name="Symbol zastępczy zawartości 2"/>
          <p:cNvSpPr>
            <a:spLocks noGrp="1"/>
          </p:cNvSpPr>
          <p:nvPr>
            <p:ph idx="1"/>
          </p:nvPr>
        </p:nvSpPr>
        <p:spPr>
          <a:xfrm>
            <a:off x="467544" y="1129308"/>
            <a:ext cx="8229600" cy="3771900"/>
          </a:xfrm>
        </p:spPr>
        <p:txBody>
          <a:bodyPr/>
          <a:lstStyle/>
          <a:p>
            <a:r>
              <a:rPr lang="pl-PL" dirty="0" smtClean="0"/>
              <a:t>polski rynek jest atrakcyjny dla przedsiębiorców z Czech, głównie ze względu na bliskość geograficzną oraz rozmiar rynku</a:t>
            </a:r>
          </a:p>
          <a:p>
            <a:r>
              <a:rPr lang="pl-PL" dirty="0" smtClean="0"/>
              <a:t>z kolei dla Polaków, poza bliskością geograficzną, istotną rolę gra m.in. korzystniejszy system podatkowy</a:t>
            </a:r>
          </a:p>
          <a:p>
            <a:r>
              <a:rPr lang="pl-PL" dirty="0" smtClean="0"/>
              <a:t>istotny jest również fakt, że obydwa kraje należą do Unii Europejskiej</a:t>
            </a:r>
          </a:p>
          <a:p>
            <a:pPr lvl="1"/>
            <a:r>
              <a:rPr lang="pl-PL" dirty="0" smtClean="0"/>
              <a:t>wspólny rynek</a:t>
            </a:r>
          </a:p>
          <a:p>
            <a:pPr lvl="1"/>
            <a:r>
              <a:rPr lang="pl-PL" dirty="0" smtClean="0"/>
              <a:t>wolny przepływ dóbr, osób i kapitału</a:t>
            </a:r>
          </a:p>
          <a:p>
            <a:pPr lvl="1"/>
            <a:r>
              <a:rPr lang="pl-PL" dirty="0" smtClean="0"/>
              <a:t>swoboda przedsiębiorczości</a:t>
            </a:r>
          </a:p>
          <a:p>
            <a:pPr lvl="1"/>
            <a:r>
              <a:rPr lang="pl-PL" dirty="0" smtClean="0"/>
              <a:t>harmonizacja przepisów w zakresie podatku VAT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sprzedaż produktów w czasie targów - </a:t>
            </a:r>
            <a:br>
              <a:rPr lang="pl-PL" dirty="0" smtClean="0"/>
            </a:br>
            <a:r>
              <a:rPr lang="pl-PL" dirty="0" smtClean="0"/>
              <a:t>VAT I kasa fiskalna 4/12</a:t>
            </a:r>
            <a:endParaRPr lang="pl-PL" dirty="0"/>
          </a:p>
        </p:txBody>
      </p:sp>
      <p:sp>
        <p:nvSpPr>
          <p:cNvPr id="3" name="Symbol zastępczy zawartości 2"/>
          <p:cNvSpPr>
            <a:spLocks noGrp="1"/>
          </p:cNvSpPr>
          <p:nvPr>
            <p:ph idx="1"/>
          </p:nvPr>
        </p:nvSpPr>
        <p:spPr/>
        <p:txBody>
          <a:bodyPr/>
          <a:lstStyle/>
          <a:p>
            <a:r>
              <a:rPr lang="pl-PL" dirty="0" smtClean="0"/>
              <a:t>sprzedaż:</a:t>
            </a:r>
          </a:p>
          <a:p>
            <a:pPr lvl="1"/>
            <a:r>
              <a:rPr lang="pl-PL" dirty="0" smtClean="0"/>
              <a:t>odpłatna </a:t>
            </a:r>
            <a:r>
              <a:rPr lang="pl-PL" dirty="0"/>
              <a:t>dostawa towarów </a:t>
            </a:r>
          </a:p>
          <a:p>
            <a:pPr lvl="1"/>
            <a:r>
              <a:rPr lang="pl-PL" dirty="0" smtClean="0"/>
              <a:t>odpłatne </a:t>
            </a:r>
            <a:r>
              <a:rPr lang="pl-PL" dirty="0"/>
              <a:t>świadczenie usług na terytorium </a:t>
            </a:r>
            <a:r>
              <a:rPr lang="pl-PL" dirty="0" smtClean="0"/>
              <a:t>kraju</a:t>
            </a:r>
          </a:p>
          <a:p>
            <a:pPr lvl="1"/>
            <a:r>
              <a:rPr lang="pl-PL" dirty="0" smtClean="0"/>
              <a:t>eksport towarów</a:t>
            </a:r>
          </a:p>
          <a:p>
            <a:pPr lvl="1"/>
            <a:r>
              <a:rPr lang="pl-PL" dirty="0" smtClean="0"/>
              <a:t>wewnątrzwspólnotowa </a:t>
            </a:r>
            <a:r>
              <a:rPr lang="pl-PL" dirty="0"/>
              <a:t>dostawa </a:t>
            </a:r>
            <a:r>
              <a:rPr lang="pl-PL" dirty="0" smtClean="0"/>
              <a:t>towarów</a:t>
            </a:r>
            <a:endParaRPr lang="pl-PL" dirty="0"/>
          </a:p>
        </p:txBody>
      </p:sp>
    </p:spTree>
    <p:extLst>
      <p:ext uri="{BB962C8B-B14F-4D97-AF65-F5344CB8AC3E}">
        <p14:creationId xmlns:p14="http://schemas.microsoft.com/office/powerpoint/2010/main" val="907411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sprzedaż produktów w czasie targów - </a:t>
            </a:r>
            <a:br>
              <a:rPr lang="pl-PL" dirty="0" smtClean="0"/>
            </a:br>
            <a:r>
              <a:rPr lang="pl-PL" dirty="0" smtClean="0"/>
              <a:t>VAT I kasa fiskalna 5/12</a:t>
            </a:r>
            <a:endParaRPr lang="pl-PL" dirty="0"/>
          </a:p>
        </p:txBody>
      </p:sp>
      <p:sp>
        <p:nvSpPr>
          <p:cNvPr id="3" name="Symbol zastępczy zawartości 2"/>
          <p:cNvSpPr>
            <a:spLocks noGrp="1"/>
          </p:cNvSpPr>
          <p:nvPr>
            <p:ph idx="1"/>
          </p:nvPr>
        </p:nvSpPr>
        <p:spPr>
          <a:xfrm>
            <a:off x="467544" y="1129308"/>
            <a:ext cx="8229600" cy="3771900"/>
          </a:xfrm>
        </p:spPr>
        <p:txBody>
          <a:bodyPr/>
          <a:lstStyle/>
          <a:p>
            <a:r>
              <a:rPr lang="pl-PL" sz="2300" dirty="0" smtClean="0"/>
              <a:t>miejscem </a:t>
            </a:r>
            <a:r>
              <a:rPr lang="pl-PL" sz="2300" dirty="0"/>
              <a:t>świadczenia usług na rzecz podmiotów niebędących podatnikami jest miejsce, w którym </a:t>
            </a:r>
            <a:r>
              <a:rPr lang="pl-PL" sz="2300" b="1" dirty="0"/>
              <a:t>usługodawca</a:t>
            </a:r>
            <a:r>
              <a:rPr lang="pl-PL" sz="2300" dirty="0"/>
              <a:t> posiada siedzibę działalności </a:t>
            </a:r>
            <a:r>
              <a:rPr lang="pl-PL" sz="2300" dirty="0" smtClean="0"/>
              <a:t>gospodarczej</a:t>
            </a:r>
          </a:p>
          <a:p>
            <a:r>
              <a:rPr lang="pl-PL" sz="2300" dirty="0" smtClean="0"/>
              <a:t>jeżeli </a:t>
            </a:r>
            <a:r>
              <a:rPr lang="pl-PL" sz="2300" dirty="0"/>
              <a:t>usługi są świadczone ze stałego miejsca prowadzenia działalności gospodarczej </a:t>
            </a:r>
            <a:r>
              <a:rPr lang="pl-PL" sz="2300" dirty="0" smtClean="0"/>
              <a:t>znajdującego </a:t>
            </a:r>
            <a:r>
              <a:rPr lang="pl-PL" sz="2300" dirty="0"/>
              <a:t>się w innym miejscu niż </a:t>
            </a:r>
            <a:r>
              <a:rPr lang="pl-PL" sz="2300" dirty="0" smtClean="0"/>
              <a:t>siedziba usługodawcy, </a:t>
            </a:r>
            <a:r>
              <a:rPr lang="pl-PL" sz="2300" dirty="0"/>
              <a:t>miejscem świadczenia </a:t>
            </a:r>
            <a:r>
              <a:rPr lang="pl-PL" sz="2300" dirty="0" smtClean="0"/>
              <a:t>usług </a:t>
            </a:r>
            <a:r>
              <a:rPr lang="pl-PL" sz="2300" dirty="0"/>
              <a:t>jest </a:t>
            </a:r>
            <a:r>
              <a:rPr lang="pl-PL" sz="2300" dirty="0" smtClean="0"/>
              <a:t>stałe </a:t>
            </a:r>
            <a:r>
              <a:rPr lang="pl-PL" sz="2300" dirty="0"/>
              <a:t>miejsce prowadzenia działalności </a:t>
            </a:r>
            <a:r>
              <a:rPr lang="pl-PL" sz="2300" dirty="0" smtClean="0"/>
              <a:t>gospodarczej</a:t>
            </a:r>
            <a:endParaRPr lang="pl-PL" sz="2300" dirty="0"/>
          </a:p>
          <a:p>
            <a:r>
              <a:rPr lang="pl-PL" sz="2300" dirty="0" smtClean="0"/>
              <a:t>w pozostałych przypadkach miejscem </a:t>
            </a:r>
            <a:r>
              <a:rPr lang="pl-PL" sz="2300" dirty="0"/>
              <a:t>świadczenia usług jest miejsce, w </a:t>
            </a:r>
            <a:r>
              <a:rPr lang="pl-PL" sz="2300" dirty="0" smtClean="0"/>
              <a:t>którym usługodawca </a:t>
            </a:r>
            <a:r>
              <a:rPr lang="pl-PL" sz="2300" dirty="0"/>
              <a:t>posiada </a:t>
            </a:r>
            <a:r>
              <a:rPr lang="pl-PL" sz="2300" dirty="0" smtClean="0"/>
              <a:t>stałe </a:t>
            </a:r>
            <a:r>
              <a:rPr lang="pl-PL" sz="2300" dirty="0"/>
              <a:t>miejsce zamieszkania lub zwykłe miejsce </a:t>
            </a:r>
            <a:r>
              <a:rPr lang="pl-PL" sz="2300" dirty="0" smtClean="0"/>
              <a:t>pobytu</a:t>
            </a:r>
            <a:endParaRPr lang="pl-PL" sz="2300" dirty="0"/>
          </a:p>
        </p:txBody>
      </p:sp>
    </p:spTree>
    <p:extLst>
      <p:ext uri="{BB962C8B-B14F-4D97-AF65-F5344CB8AC3E}">
        <p14:creationId xmlns:p14="http://schemas.microsoft.com/office/powerpoint/2010/main" val="2388399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sprzedaż produktów w czasie targów - </a:t>
            </a:r>
            <a:br>
              <a:rPr lang="pl-PL" dirty="0" smtClean="0"/>
            </a:br>
            <a:r>
              <a:rPr lang="pl-PL" dirty="0" smtClean="0"/>
              <a:t>VAT I kasa fiskalna 6/12</a:t>
            </a:r>
            <a:endParaRPr lang="pl-PL" dirty="0"/>
          </a:p>
        </p:txBody>
      </p:sp>
      <p:sp>
        <p:nvSpPr>
          <p:cNvPr id="3" name="Symbol zastępczy zawartości 2"/>
          <p:cNvSpPr>
            <a:spLocks noGrp="1"/>
          </p:cNvSpPr>
          <p:nvPr>
            <p:ph idx="1"/>
          </p:nvPr>
        </p:nvSpPr>
        <p:spPr/>
        <p:txBody>
          <a:bodyPr/>
          <a:lstStyle/>
          <a:p>
            <a:r>
              <a:rPr lang="pl-PL" dirty="0"/>
              <a:t>Podczas </a:t>
            </a:r>
            <a:r>
              <a:rPr lang="pl-PL" dirty="0" smtClean="0"/>
              <a:t>targów na </a:t>
            </a:r>
            <a:r>
              <a:rPr lang="pl-PL" dirty="0"/>
              <a:t>terytorium </a:t>
            </a:r>
            <a:r>
              <a:rPr lang="pl-PL" b="1" dirty="0" smtClean="0"/>
              <a:t>Czech</a:t>
            </a:r>
            <a:r>
              <a:rPr lang="pl-PL" dirty="0" smtClean="0"/>
              <a:t> </a:t>
            </a:r>
            <a:br>
              <a:rPr lang="pl-PL" dirty="0" smtClean="0"/>
            </a:br>
            <a:r>
              <a:rPr lang="pl-PL" dirty="0" smtClean="0"/>
              <a:t>polski przedsiębiorca zamierza sprzedawać </a:t>
            </a:r>
            <a:r>
              <a:rPr lang="pl-PL" dirty="0"/>
              <a:t>przywiezione z </a:t>
            </a:r>
            <a:r>
              <a:rPr lang="pl-PL" b="1" dirty="0" smtClean="0"/>
              <a:t>Polski</a:t>
            </a:r>
            <a:r>
              <a:rPr lang="pl-PL" dirty="0" smtClean="0"/>
              <a:t> artykuły </a:t>
            </a:r>
            <a:r>
              <a:rPr lang="pl-PL" dirty="0"/>
              <a:t>spożywcze. </a:t>
            </a:r>
            <a:r>
              <a:rPr lang="pl-PL" dirty="0" smtClean="0"/>
              <a:t/>
            </a:r>
            <a:br>
              <a:rPr lang="pl-PL" dirty="0" smtClean="0"/>
            </a:br>
            <a:r>
              <a:rPr lang="pl-PL" dirty="0" smtClean="0"/>
              <a:t>Będzie </a:t>
            </a:r>
            <a:r>
              <a:rPr lang="pl-PL" dirty="0"/>
              <a:t>to sprzedaż </a:t>
            </a:r>
            <a:r>
              <a:rPr lang="pl-PL" dirty="0" smtClean="0"/>
              <a:t>na </a:t>
            </a:r>
            <a:r>
              <a:rPr lang="pl-PL" dirty="0"/>
              <a:t>rzecz osób fizycznych nieprowadzących </a:t>
            </a:r>
            <a:r>
              <a:rPr lang="pl-PL" dirty="0" smtClean="0"/>
              <a:t>działalności </a:t>
            </a:r>
            <a:r>
              <a:rPr lang="pl-PL" dirty="0"/>
              <a:t>gospodarczej. </a:t>
            </a:r>
            <a:endParaRPr lang="pl-PL" dirty="0" smtClean="0"/>
          </a:p>
          <a:p>
            <a:endParaRPr lang="pl-PL" dirty="0" smtClean="0"/>
          </a:p>
          <a:p>
            <a:r>
              <a:rPr lang="pl-PL" i="1" dirty="0" smtClean="0"/>
              <a:t>Czy ma </a:t>
            </a:r>
            <a:r>
              <a:rPr lang="pl-PL" i="1" dirty="0"/>
              <a:t>obowiązek rejestracji dla potrzeb podatku VAT w </a:t>
            </a:r>
            <a:r>
              <a:rPr lang="pl-PL" i="1" dirty="0" smtClean="0"/>
              <a:t>Czechach? </a:t>
            </a:r>
            <a:r>
              <a:rPr lang="pl-PL" i="1" dirty="0"/>
              <a:t>Czy </a:t>
            </a:r>
            <a:r>
              <a:rPr lang="pl-PL" i="1" dirty="0" smtClean="0"/>
              <a:t>musi </a:t>
            </a:r>
            <a:r>
              <a:rPr lang="pl-PL" i="1" dirty="0"/>
              <a:t>ewidencjonować tę sprzedaż w kasie fiskalnej?</a:t>
            </a:r>
            <a:endParaRPr lang="pl-PL" dirty="0"/>
          </a:p>
          <a:p>
            <a:endParaRPr lang="pl-PL" dirty="0"/>
          </a:p>
        </p:txBody>
      </p:sp>
      <p:sp>
        <p:nvSpPr>
          <p:cNvPr id="4" name="Przycisk akcji: Pomoc 3">
            <a:hlinkClick r:id="" action="ppaction://noaction" highlightClick="1"/>
          </p:cNvPr>
          <p:cNvSpPr/>
          <p:nvPr/>
        </p:nvSpPr>
        <p:spPr>
          <a:xfrm>
            <a:off x="7452320" y="1633364"/>
            <a:ext cx="720080" cy="1656184"/>
          </a:xfrm>
          <a:prstGeom prst="actionButtonHelp">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l-PL"/>
          </a:p>
        </p:txBody>
      </p:sp>
    </p:spTree>
    <p:extLst>
      <p:ext uri="{BB962C8B-B14F-4D97-AF65-F5344CB8AC3E}">
        <p14:creationId xmlns:p14="http://schemas.microsoft.com/office/powerpoint/2010/main" val="27074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sprzedaż produktów w czasie targów - </a:t>
            </a:r>
            <a:br>
              <a:rPr lang="pl-PL" dirty="0" smtClean="0"/>
            </a:br>
            <a:r>
              <a:rPr lang="pl-PL" dirty="0" smtClean="0"/>
              <a:t>VAT I kasa fiskalna 7/12</a:t>
            </a:r>
            <a:endParaRPr lang="pl-PL" dirty="0"/>
          </a:p>
        </p:txBody>
      </p:sp>
      <p:sp>
        <p:nvSpPr>
          <p:cNvPr id="3" name="Symbol zastępczy zawartości 2"/>
          <p:cNvSpPr>
            <a:spLocks noGrp="1"/>
          </p:cNvSpPr>
          <p:nvPr>
            <p:ph idx="1"/>
          </p:nvPr>
        </p:nvSpPr>
        <p:spPr>
          <a:xfrm>
            <a:off x="467544" y="1273324"/>
            <a:ext cx="8229600" cy="3771900"/>
          </a:xfrm>
        </p:spPr>
        <p:txBody>
          <a:bodyPr/>
          <a:lstStyle/>
          <a:p>
            <a:r>
              <a:rPr lang="pl-PL" dirty="0" smtClean="0"/>
              <a:t>wewnątrzwspólnotowa dostawa </a:t>
            </a:r>
            <a:r>
              <a:rPr lang="pl-PL" dirty="0"/>
              <a:t>towarów </a:t>
            </a:r>
            <a:r>
              <a:rPr lang="pl-PL" dirty="0" smtClean="0"/>
              <a:t>(WDT) -przemieszczenie </a:t>
            </a:r>
            <a:r>
              <a:rPr lang="pl-PL" dirty="0"/>
              <a:t>przez podatnika </a:t>
            </a:r>
            <a:r>
              <a:rPr lang="pl-PL" dirty="0" smtClean="0"/>
              <a:t>towarów </a:t>
            </a:r>
            <a:r>
              <a:rPr lang="pl-PL" dirty="0"/>
              <a:t>należących do jego przedsiębiorstwa z terytorium </a:t>
            </a:r>
            <a:r>
              <a:rPr lang="pl-PL" dirty="0" smtClean="0"/>
              <a:t>kraju, gdzie zostały </a:t>
            </a:r>
            <a:r>
              <a:rPr lang="pl-PL" dirty="0"/>
              <a:t>przez tego podatnika </a:t>
            </a:r>
            <a:r>
              <a:rPr lang="pl-PL" dirty="0" smtClean="0"/>
              <a:t>w</a:t>
            </a:r>
            <a:r>
              <a:rPr lang="pl-PL" dirty="0"/>
              <a:t> ramach prowadzonego przez niego przedsiębiorstwa wytworzone, wydobyte, </a:t>
            </a:r>
            <a:r>
              <a:rPr lang="pl-PL" dirty="0" smtClean="0"/>
              <a:t>nabyte itp., na terytorium innego kraju</a:t>
            </a:r>
            <a:r>
              <a:rPr lang="pl-PL" dirty="0"/>
              <a:t>, </a:t>
            </a:r>
            <a:r>
              <a:rPr lang="pl-PL" dirty="0" smtClean="0"/>
              <a:t>jeżeli </a:t>
            </a:r>
            <a:r>
              <a:rPr lang="pl-PL" dirty="0"/>
              <a:t>mają służyć działalności gospodarczej podatnika</a:t>
            </a:r>
          </a:p>
        </p:txBody>
      </p:sp>
    </p:spTree>
    <p:extLst>
      <p:ext uri="{BB962C8B-B14F-4D97-AF65-F5344CB8AC3E}">
        <p14:creationId xmlns:p14="http://schemas.microsoft.com/office/powerpoint/2010/main" val="963228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sprzedaż produktów w czasie targów - </a:t>
            </a:r>
            <a:br>
              <a:rPr lang="pl-PL" dirty="0" smtClean="0"/>
            </a:br>
            <a:r>
              <a:rPr lang="pl-PL" dirty="0" smtClean="0"/>
              <a:t>VAT I kasa fiskalna 8/12</a:t>
            </a:r>
            <a:endParaRPr lang="pl-PL" dirty="0"/>
          </a:p>
        </p:txBody>
      </p:sp>
      <p:sp>
        <p:nvSpPr>
          <p:cNvPr id="3" name="Symbol zastępczy zawartości 2"/>
          <p:cNvSpPr>
            <a:spLocks noGrp="1"/>
          </p:cNvSpPr>
          <p:nvPr>
            <p:ph idx="1"/>
          </p:nvPr>
        </p:nvSpPr>
        <p:spPr>
          <a:xfrm>
            <a:off x="467544" y="1273324"/>
            <a:ext cx="8229600" cy="3771900"/>
          </a:xfrm>
        </p:spPr>
        <p:txBody>
          <a:bodyPr/>
          <a:lstStyle/>
          <a:p>
            <a:r>
              <a:rPr lang="pl-PL" sz="2200" dirty="0"/>
              <a:t>w momencie wywozu towarów do Czech </a:t>
            </a:r>
            <a:r>
              <a:rPr lang="pl-PL" sz="2200" dirty="0" smtClean="0"/>
              <a:t>dokonywana </a:t>
            </a:r>
            <a:r>
              <a:rPr lang="pl-PL" sz="2200" dirty="0"/>
              <a:t>jest </a:t>
            </a:r>
            <a:r>
              <a:rPr lang="pl-PL" sz="2200" dirty="0" err="1" smtClean="0"/>
              <a:t>nietransakcyjna</a:t>
            </a:r>
            <a:r>
              <a:rPr lang="pl-PL" sz="2200" dirty="0" smtClean="0"/>
              <a:t> WDT, które opodatkowane </a:t>
            </a:r>
            <a:r>
              <a:rPr lang="pl-PL" sz="2200" dirty="0"/>
              <a:t>jest stawką VAT </a:t>
            </a:r>
            <a:r>
              <a:rPr lang="pl-PL" sz="2200" dirty="0" smtClean="0"/>
              <a:t>0%, pod warunkiem:</a:t>
            </a:r>
          </a:p>
          <a:p>
            <a:pPr lvl="1"/>
            <a:r>
              <a:rPr lang="pl-PL" dirty="0" smtClean="0"/>
              <a:t>rejestracji </a:t>
            </a:r>
            <a:r>
              <a:rPr lang="pl-PL" dirty="0"/>
              <a:t>na potrzeby rozliczania podatku od wartości dodanej w państwie, do którego zostaną przewiezione artykuły </a:t>
            </a:r>
            <a:r>
              <a:rPr lang="pl-PL" dirty="0" smtClean="0"/>
              <a:t>spożywcze</a:t>
            </a:r>
          </a:p>
          <a:p>
            <a:pPr lvl="1"/>
            <a:r>
              <a:rPr lang="pl-PL" dirty="0" smtClean="0"/>
              <a:t>wykazania przez podatnika, że posiada </a:t>
            </a:r>
            <a:r>
              <a:rPr lang="pl-PL" dirty="0"/>
              <a:t>dokumenty potwierdzające fakt, że materiały te dostarczono na terytorium innego państwa </a:t>
            </a:r>
            <a:r>
              <a:rPr lang="pl-PL" dirty="0" smtClean="0"/>
              <a:t>UE</a:t>
            </a:r>
            <a:endParaRPr lang="pl-PL" dirty="0"/>
          </a:p>
        </p:txBody>
      </p:sp>
    </p:spTree>
    <p:extLst>
      <p:ext uri="{BB962C8B-B14F-4D97-AF65-F5344CB8AC3E}">
        <p14:creationId xmlns:p14="http://schemas.microsoft.com/office/powerpoint/2010/main" val="1169542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sprzedaż produktów w czasie targów - </a:t>
            </a:r>
            <a:br>
              <a:rPr lang="pl-PL" dirty="0" smtClean="0"/>
            </a:br>
            <a:r>
              <a:rPr lang="pl-PL" dirty="0" smtClean="0"/>
              <a:t>VAT I kasa fiskalna 9/12</a:t>
            </a:r>
            <a:endParaRPr lang="pl-PL" dirty="0"/>
          </a:p>
        </p:txBody>
      </p:sp>
      <p:sp>
        <p:nvSpPr>
          <p:cNvPr id="3" name="Symbol zastępczy zawartości 2"/>
          <p:cNvSpPr>
            <a:spLocks noGrp="1"/>
          </p:cNvSpPr>
          <p:nvPr>
            <p:ph idx="1"/>
          </p:nvPr>
        </p:nvSpPr>
        <p:spPr/>
        <p:txBody>
          <a:bodyPr/>
          <a:lstStyle/>
          <a:p>
            <a:r>
              <a:rPr lang="pl-PL" dirty="0"/>
              <a:t>dalsza sprzedaż wyrobów stanowi dostawę opodatkowaną według przepisów obowiązujących w </a:t>
            </a:r>
            <a:r>
              <a:rPr lang="pl-PL" dirty="0" smtClean="0"/>
              <a:t>Czechach</a:t>
            </a:r>
          </a:p>
          <a:p>
            <a:r>
              <a:rPr lang="pl-PL" u="sng" dirty="0" smtClean="0"/>
              <a:t>nie </a:t>
            </a:r>
            <a:r>
              <a:rPr lang="pl-PL" u="sng" dirty="0"/>
              <a:t>dotyczy jej obowiązek ewidencjonowania w kasie </a:t>
            </a:r>
            <a:r>
              <a:rPr lang="pl-PL" u="sng" dirty="0" smtClean="0"/>
              <a:t>rejestrującej, którą podatnik posługuje się w Polsce</a:t>
            </a:r>
          </a:p>
          <a:p>
            <a:r>
              <a:rPr lang="pl-PL" dirty="0" smtClean="0"/>
              <a:t>podatnik musi jednak sprawdzić, jakie obowiązki w tym zakresie powstają dla niego w Czechach!</a:t>
            </a:r>
            <a:endParaRPr lang="pl-PL" dirty="0"/>
          </a:p>
          <a:p>
            <a:endParaRPr lang="pl-PL" dirty="0"/>
          </a:p>
        </p:txBody>
      </p:sp>
    </p:spTree>
    <p:extLst>
      <p:ext uri="{BB962C8B-B14F-4D97-AF65-F5344CB8AC3E}">
        <p14:creationId xmlns:p14="http://schemas.microsoft.com/office/powerpoint/2010/main" val="2362293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sprzedaż produktów w czasie targów - </a:t>
            </a:r>
            <a:br>
              <a:rPr lang="pl-PL" dirty="0" smtClean="0"/>
            </a:br>
            <a:r>
              <a:rPr lang="pl-PL" dirty="0" smtClean="0"/>
              <a:t>VAT I kasa fiskalna 10/12</a:t>
            </a:r>
            <a:endParaRPr lang="pl-PL" dirty="0"/>
          </a:p>
        </p:txBody>
      </p:sp>
      <p:sp>
        <p:nvSpPr>
          <p:cNvPr id="3" name="Symbol zastępczy zawartości 2"/>
          <p:cNvSpPr>
            <a:spLocks noGrp="1"/>
          </p:cNvSpPr>
          <p:nvPr>
            <p:ph idx="1"/>
          </p:nvPr>
        </p:nvSpPr>
        <p:spPr/>
        <p:txBody>
          <a:bodyPr/>
          <a:lstStyle/>
          <a:p>
            <a:r>
              <a:rPr lang="pl-PL" dirty="0"/>
              <a:t>Podczas targów na terytorium </a:t>
            </a:r>
            <a:r>
              <a:rPr lang="pl-PL" b="1" dirty="0" smtClean="0"/>
              <a:t>Polski</a:t>
            </a:r>
            <a:r>
              <a:rPr lang="pl-PL" dirty="0" smtClean="0"/>
              <a:t> czeski przedsiębiorca zamierza </a:t>
            </a:r>
            <a:r>
              <a:rPr lang="pl-PL" dirty="0"/>
              <a:t>sprzedawać </a:t>
            </a:r>
            <a:r>
              <a:rPr lang="pl-PL" dirty="0" smtClean="0"/>
              <a:t/>
            </a:r>
            <a:br>
              <a:rPr lang="pl-PL" dirty="0" smtClean="0"/>
            </a:br>
            <a:r>
              <a:rPr lang="pl-PL" dirty="0" smtClean="0"/>
              <a:t>przywiezione </a:t>
            </a:r>
            <a:r>
              <a:rPr lang="pl-PL" dirty="0"/>
              <a:t>z </a:t>
            </a:r>
            <a:r>
              <a:rPr lang="pl-PL" b="1" dirty="0" smtClean="0"/>
              <a:t>Czech</a:t>
            </a:r>
            <a:r>
              <a:rPr lang="pl-PL" dirty="0" smtClean="0"/>
              <a:t> </a:t>
            </a:r>
            <a:r>
              <a:rPr lang="pl-PL" dirty="0"/>
              <a:t>artykuły spożywcze. </a:t>
            </a:r>
            <a:r>
              <a:rPr lang="pl-PL" dirty="0" smtClean="0"/>
              <a:t/>
            </a:r>
            <a:br>
              <a:rPr lang="pl-PL" dirty="0" smtClean="0"/>
            </a:br>
            <a:r>
              <a:rPr lang="pl-PL" dirty="0" smtClean="0"/>
              <a:t>Będzie </a:t>
            </a:r>
            <a:r>
              <a:rPr lang="pl-PL" dirty="0"/>
              <a:t>to sprzedaż na rzecz osób fizycznych nieprowadzących działalności gospodarczej. </a:t>
            </a:r>
            <a:endParaRPr lang="pl-PL" dirty="0" smtClean="0"/>
          </a:p>
          <a:p>
            <a:endParaRPr lang="pl-PL" i="1" dirty="0" smtClean="0"/>
          </a:p>
          <a:p>
            <a:r>
              <a:rPr lang="pl-PL" i="1" dirty="0" smtClean="0"/>
              <a:t>Czy ma </a:t>
            </a:r>
            <a:r>
              <a:rPr lang="pl-PL" i="1" dirty="0"/>
              <a:t>obowiązek rejestracji dla potrzeb podatku VAT </a:t>
            </a:r>
            <a:r>
              <a:rPr lang="pl-PL" i="1" dirty="0" smtClean="0"/>
              <a:t/>
            </a:r>
            <a:br>
              <a:rPr lang="pl-PL" i="1" dirty="0" smtClean="0"/>
            </a:br>
            <a:r>
              <a:rPr lang="pl-PL" i="1" dirty="0" smtClean="0"/>
              <a:t>w Polsce? </a:t>
            </a:r>
            <a:r>
              <a:rPr lang="pl-PL" i="1" dirty="0"/>
              <a:t>Czy </a:t>
            </a:r>
            <a:r>
              <a:rPr lang="pl-PL" i="1" dirty="0" smtClean="0"/>
              <a:t>musi </a:t>
            </a:r>
            <a:r>
              <a:rPr lang="pl-PL" i="1" dirty="0"/>
              <a:t>ewidencjonować tę sprzedaż w kasie fiskalnej?</a:t>
            </a:r>
            <a:endParaRPr lang="pl-PL" dirty="0"/>
          </a:p>
          <a:p>
            <a:endParaRPr lang="pl-PL" dirty="0"/>
          </a:p>
        </p:txBody>
      </p:sp>
      <p:sp>
        <p:nvSpPr>
          <p:cNvPr id="4" name="Przycisk akcji: Pomoc 3">
            <a:hlinkClick r:id="" action="ppaction://noaction" highlightClick="1"/>
          </p:cNvPr>
          <p:cNvSpPr/>
          <p:nvPr/>
        </p:nvSpPr>
        <p:spPr>
          <a:xfrm>
            <a:off x="7705193" y="1573932"/>
            <a:ext cx="720080" cy="1656184"/>
          </a:xfrm>
          <a:prstGeom prst="actionButtonHelp">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l-PL"/>
          </a:p>
        </p:txBody>
      </p:sp>
    </p:spTree>
    <p:extLst>
      <p:ext uri="{BB962C8B-B14F-4D97-AF65-F5344CB8AC3E}">
        <p14:creationId xmlns:p14="http://schemas.microsoft.com/office/powerpoint/2010/main" val="223356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sprzedaż produktów w czasie targów - </a:t>
            </a:r>
            <a:br>
              <a:rPr lang="pl-PL" dirty="0" smtClean="0"/>
            </a:br>
            <a:r>
              <a:rPr lang="pl-PL" dirty="0" smtClean="0"/>
              <a:t>VAT I kasa fiskalna 11/12</a:t>
            </a:r>
            <a:endParaRPr lang="pl-PL" dirty="0"/>
          </a:p>
        </p:txBody>
      </p:sp>
      <p:sp>
        <p:nvSpPr>
          <p:cNvPr id="3" name="Symbol zastępczy zawartości 2"/>
          <p:cNvSpPr>
            <a:spLocks noGrp="1"/>
          </p:cNvSpPr>
          <p:nvPr>
            <p:ph idx="1"/>
          </p:nvPr>
        </p:nvSpPr>
        <p:spPr>
          <a:xfrm>
            <a:off x="467544" y="1273324"/>
            <a:ext cx="8229600" cy="3771900"/>
          </a:xfrm>
        </p:spPr>
        <p:txBody>
          <a:bodyPr/>
          <a:lstStyle/>
          <a:p>
            <a:r>
              <a:rPr lang="pl-PL" dirty="0" smtClean="0"/>
              <a:t>sprzedaż </a:t>
            </a:r>
            <a:r>
              <a:rPr lang="pl-PL" dirty="0"/>
              <a:t>wyrobów stanowi dostawę opodatkowaną według przepisów obowiązujących w </a:t>
            </a:r>
            <a:r>
              <a:rPr lang="pl-PL" dirty="0" smtClean="0"/>
              <a:t>Polsce</a:t>
            </a:r>
          </a:p>
          <a:p>
            <a:r>
              <a:rPr lang="pl-PL" dirty="0" smtClean="0"/>
              <a:t>przedsiębiorca czeski musi od razu dokonać rejestracji do podatku VAT w Polsce – nie obowiązuje go zwolnienie do wartości sprzedaży 200.000 zł, </a:t>
            </a:r>
            <a:br>
              <a:rPr lang="pl-PL" dirty="0" smtClean="0"/>
            </a:br>
            <a:r>
              <a:rPr lang="pl-PL" dirty="0" smtClean="0"/>
              <a:t>nie obowiązuje również ewentualne zwolnienie przysługujące w Czechach</a:t>
            </a:r>
          </a:p>
          <a:p>
            <a:endParaRPr lang="pl-PL" sz="1600" dirty="0" smtClean="0"/>
          </a:p>
          <a:p>
            <a:endParaRPr lang="pl-PL" dirty="0"/>
          </a:p>
          <a:p>
            <a:endParaRPr lang="pl-PL" dirty="0"/>
          </a:p>
        </p:txBody>
      </p:sp>
    </p:spTree>
    <p:extLst>
      <p:ext uri="{BB962C8B-B14F-4D97-AF65-F5344CB8AC3E}">
        <p14:creationId xmlns:p14="http://schemas.microsoft.com/office/powerpoint/2010/main" val="1381062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sprzedaż produktów w czasie targów - </a:t>
            </a:r>
            <a:br>
              <a:rPr lang="pl-PL" dirty="0" smtClean="0"/>
            </a:br>
            <a:r>
              <a:rPr lang="pl-PL" dirty="0" smtClean="0"/>
              <a:t>VAT I kasa fiskalna 12/</a:t>
            </a:r>
            <a:r>
              <a:rPr lang="pl-PL" dirty="0" err="1" smtClean="0"/>
              <a:t>12</a:t>
            </a:r>
            <a:endParaRPr lang="pl-PL" dirty="0"/>
          </a:p>
        </p:txBody>
      </p:sp>
      <p:sp>
        <p:nvSpPr>
          <p:cNvPr id="3" name="Symbol zastępczy zawartości 2"/>
          <p:cNvSpPr>
            <a:spLocks noGrp="1"/>
          </p:cNvSpPr>
          <p:nvPr>
            <p:ph idx="1"/>
          </p:nvPr>
        </p:nvSpPr>
        <p:spPr/>
        <p:txBody>
          <a:bodyPr/>
          <a:lstStyle/>
          <a:p>
            <a:r>
              <a:rPr lang="pl-PL" dirty="0"/>
              <a:t>przedsiębiorca musi również posługiwać się kasą fiskalną, o ile dokonuje sprzedaży o wartości przekraczającej 20.000 zł rocznie</a:t>
            </a:r>
          </a:p>
          <a:p>
            <a:r>
              <a:rPr lang="pl-PL" dirty="0" smtClean="0"/>
              <a:t>wyjątki skutkujące obowiązkiem użycia kasy już przy pierwszej transakcji: </a:t>
            </a:r>
            <a:r>
              <a:rPr lang="pl-PL" dirty="0"/>
              <a:t>np. sprzedaż alkoholu i </a:t>
            </a:r>
            <a:r>
              <a:rPr lang="pl-PL" dirty="0" smtClean="0"/>
              <a:t>papierosów, perfum, sprzętu fotograficznego czy części samochodowych</a:t>
            </a:r>
            <a:endParaRPr lang="pl-PL" dirty="0"/>
          </a:p>
          <a:p>
            <a:endParaRPr lang="pl-PL" dirty="0"/>
          </a:p>
        </p:txBody>
      </p:sp>
    </p:spTree>
    <p:extLst>
      <p:ext uri="{BB962C8B-B14F-4D97-AF65-F5344CB8AC3E}">
        <p14:creationId xmlns:p14="http://schemas.microsoft.com/office/powerpoint/2010/main" val="1921358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sprzedaż produktów w czasie targów - VAT</a:t>
            </a:r>
            <a:endParaRPr lang="pl-PL" dirty="0"/>
          </a:p>
        </p:txBody>
      </p:sp>
      <p:sp>
        <p:nvSpPr>
          <p:cNvPr id="3" name="Symbol zastępczy zawartości 2"/>
          <p:cNvSpPr>
            <a:spLocks noGrp="1"/>
          </p:cNvSpPr>
          <p:nvPr>
            <p:ph idx="1"/>
          </p:nvPr>
        </p:nvSpPr>
        <p:spPr/>
        <p:txBody>
          <a:bodyPr/>
          <a:lstStyle/>
          <a:p>
            <a:r>
              <a:rPr lang="pl-PL" dirty="0" smtClean="0"/>
              <a:t>zarejestrowany do VAT UE:</a:t>
            </a:r>
          </a:p>
          <a:p>
            <a:pPr lvl="1"/>
            <a:r>
              <a:rPr lang="pl-PL" dirty="0" smtClean="0"/>
              <a:t>transakcje wewnątrzwspólnotowe</a:t>
            </a:r>
          </a:p>
          <a:p>
            <a:pPr lvl="1"/>
            <a:r>
              <a:rPr lang="pl-PL" dirty="0" smtClean="0"/>
              <a:t>faktura VAT - 0%</a:t>
            </a:r>
          </a:p>
          <a:p>
            <a:r>
              <a:rPr lang="pl-PL" dirty="0" smtClean="0"/>
              <a:t>niezarejestrowany do VAT UE:</a:t>
            </a:r>
          </a:p>
          <a:p>
            <a:pPr lvl="1"/>
            <a:r>
              <a:rPr lang="pl-PL" dirty="0" smtClean="0"/>
              <a:t>faktura VAT ze stawką obowiązującą w kraju wystawcy</a:t>
            </a:r>
          </a:p>
          <a:p>
            <a:pPr lvl="1"/>
            <a:r>
              <a:rPr lang="pl-PL" dirty="0" smtClean="0"/>
              <a:t>brak możliwości odliczenia VAT</a:t>
            </a:r>
          </a:p>
          <a:p>
            <a:endParaRPr lang="pl-P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wprowadzenie 2/</a:t>
            </a:r>
            <a:r>
              <a:rPr lang="pl-PL" dirty="0" err="1" smtClean="0"/>
              <a:t>2</a:t>
            </a:r>
            <a:endParaRPr lang="pl-PL" dirty="0"/>
          </a:p>
        </p:txBody>
      </p:sp>
      <p:sp>
        <p:nvSpPr>
          <p:cNvPr id="3" name="Symbol zastępczy zawartości 2"/>
          <p:cNvSpPr>
            <a:spLocks noGrp="1"/>
          </p:cNvSpPr>
          <p:nvPr>
            <p:ph idx="1"/>
          </p:nvPr>
        </p:nvSpPr>
        <p:spPr>
          <a:xfrm>
            <a:off x="467544" y="1345332"/>
            <a:ext cx="8229600" cy="3771900"/>
          </a:xfrm>
        </p:spPr>
        <p:txBody>
          <a:bodyPr/>
          <a:lstStyle/>
          <a:p>
            <a:r>
              <a:rPr lang="pl-PL" dirty="0" smtClean="0"/>
              <a:t>wejście na obcy rynek - niezależnie od formy - wymaga przeprowadzenia dokładnej analizy i przygotowania planu marketingowego</a:t>
            </a:r>
          </a:p>
          <a:p>
            <a:r>
              <a:rPr lang="pl-PL" dirty="0" smtClean="0"/>
              <a:t>jedną z metod akwizycji jest udział w targach </a:t>
            </a:r>
            <a:br>
              <a:rPr lang="pl-PL" dirty="0" smtClean="0"/>
            </a:br>
            <a:r>
              <a:rPr lang="pl-PL" dirty="0" smtClean="0"/>
              <a:t>i wystawach, które są w ogromnej liczbie organizowane na terytorium Polski przez instytucje publiczne </a:t>
            </a:r>
            <a:br>
              <a:rPr lang="pl-PL" dirty="0" smtClean="0"/>
            </a:br>
            <a:r>
              <a:rPr lang="pl-PL" dirty="0" smtClean="0"/>
              <a:t>i prywatne</a:t>
            </a:r>
          </a:p>
          <a:p>
            <a:r>
              <a:rPr lang="pl-PL" dirty="0" smtClean="0"/>
              <a:t>także w Czechach organizowane są tego rodzaju eventy </a:t>
            </a:r>
          </a:p>
          <a:p>
            <a:pPr>
              <a:buNone/>
            </a:pPr>
            <a:endParaRPr lang="pl-PL"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wewnątrzwspólnotowe nabycia towarów 1/4 </a:t>
            </a:r>
            <a:endParaRPr lang="pl-PL" dirty="0"/>
          </a:p>
        </p:txBody>
      </p:sp>
      <p:sp>
        <p:nvSpPr>
          <p:cNvPr id="3" name="Symbol zastępczy zawartości 2"/>
          <p:cNvSpPr>
            <a:spLocks noGrp="1"/>
          </p:cNvSpPr>
          <p:nvPr>
            <p:ph idx="1"/>
          </p:nvPr>
        </p:nvSpPr>
        <p:spPr>
          <a:xfrm>
            <a:off x="467544" y="1201316"/>
            <a:ext cx="8229600" cy="3771900"/>
          </a:xfrm>
        </p:spPr>
        <p:txBody>
          <a:bodyPr/>
          <a:lstStyle/>
          <a:p>
            <a:r>
              <a:rPr lang="pl-PL" dirty="0" smtClean="0"/>
              <a:t>co do zasady, </a:t>
            </a:r>
            <a:r>
              <a:rPr lang="pl-PL" dirty="0"/>
              <a:t>wewnątrzwspólnotowe nabycia towarów, których wysyłka lub transport kończą się w Polsce, zawsze podlegają opodatkowaniu VAT w Polsce (niezależnie od tego, kto jest nabywcą towarów</a:t>
            </a:r>
            <a:r>
              <a:rPr lang="pl-PL" dirty="0" smtClean="0"/>
              <a:t>)</a:t>
            </a:r>
          </a:p>
          <a:p>
            <a:r>
              <a:rPr lang="pl-PL" dirty="0"/>
              <a:t>jeżeli nabywca towarów podał w związku z daną transakcją numer VAT UE przyznany przez państwo członkowskie inne niż państwo członkowskie zakończenia wysyłki lub </a:t>
            </a:r>
            <a:r>
              <a:rPr lang="pl-PL" dirty="0" smtClean="0"/>
              <a:t>transportu, miejsce </a:t>
            </a:r>
            <a:r>
              <a:rPr lang="pl-PL" dirty="0"/>
              <a:t>świadczenia </a:t>
            </a:r>
            <a:r>
              <a:rPr lang="pl-PL" dirty="0" smtClean="0"/>
              <a:t>znajduje się, </a:t>
            </a:r>
            <a:r>
              <a:rPr lang="pl-PL" dirty="0"/>
              <a:t>co do </a:t>
            </a:r>
            <a:r>
              <a:rPr lang="pl-PL" dirty="0" smtClean="0"/>
              <a:t>zasady, </a:t>
            </a:r>
            <a:r>
              <a:rPr lang="pl-PL" dirty="0"/>
              <a:t>również na terytorium państwa członkowskiego, które wydało ten numer </a:t>
            </a:r>
            <a:r>
              <a:rPr lang="pl-PL" dirty="0" smtClean="0"/>
              <a:t/>
            </a:r>
            <a:br>
              <a:rPr lang="pl-PL" dirty="0" smtClean="0"/>
            </a:br>
            <a:r>
              <a:rPr lang="pl-PL" dirty="0" smtClean="0"/>
              <a:t>VAT </a:t>
            </a:r>
            <a:r>
              <a:rPr lang="pl-PL" dirty="0"/>
              <a:t>UE</a:t>
            </a:r>
          </a:p>
        </p:txBody>
      </p:sp>
    </p:spTree>
    <p:extLst>
      <p:ext uri="{BB962C8B-B14F-4D97-AF65-F5344CB8AC3E}">
        <p14:creationId xmlns:p14="http://schemas.microsoft.com/office/powerpoint/2010/main" val="1420872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wewnątrzwspólnotowe nabycia towarów 2/4</a:t>
            </a:r>
            <a:endParaRPr lang="pl-PL" dirty="0"/>
          </a:p>
        </p:txBody>
      </p:sp>
      <p:sp>
        <p:nvSpPr>
          <p:cNvPr id="3" name="Symbol zastępczy zawartości 2"/>
          <p:cNvSpPr>
            <a:spLocks noGrp="1"/>
          </p:cNvSpPr>
          <p:nvPr>
            <p:ph idx="1"/>
          </p:nvPr>
        </p:nvSpPr>
        <p:spPr/>
        <p:txBody>
          <a:bodyPr/>
          <a:lstStyle/>
          <a:p>
            <a:r>
              <a:rPr lang="pl-PL" dirty="0" smtClean="0"/>
              <a:t>jeżeli nabywca </a:t>
            </a:r>
            <a:r>
              <a:rPr lang="pl-PL" dirty="0"/>
              <a:t>towarów podał w związku z daną transakcją numer VAT UE przyznany przez państwo członkowskie inne niż państwo członkowskie zakończenia wysyłki lub transportu, miejsce świadczenia znajduje się, co do zasady, również na terytorium państwa członkowskiego, które wydało ten numer </a:t>
            </a:r>
            <a:br>
              <a:rPr lang="pl-PL" dirty="0"/>
            </a:br>
            <a:r>
              <a:rPr lang="pl-PL" dirty="0"/>
              <a:t>VAT </a:t>
            </a:r>
            <a:r>
              <a:rPr lang="pl-PL" dirty="0" smtClean="0"/>
              <a:t>UE</a:t>
            </a:r>
            <a:endParaRPr lang="pl-PL" dirty="0"/>
          </a:p>
        </p:txBody>
      </p:sp>
    </p:spTree>
    <p:extLst>
      <p:ext uri="{BB962C8B-B14F-4D97-AF65-F5344CB8AC3E}">
        <p14:creationId xmlns:p14="http://schemas.microsoft.com/office/powerpoint/2010/main" val="1566702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wewnątrzwspólnotowe nabycia towarów 3/4</a:t>
            </a:r>
            <a:endParaRPr lang="pl-PL" dirty="0"/>
          </a:p>
        </p:txBody>
      </p:sp>
      <p:sp>
        <p:nvSpPr>
          <p:cNvPr id="3" name="Symbol zastępczy zawartości 2"/>
          <p:cNvSpPr>
            <a:spLocks noGrp="1"/>
          </p:cNvSpPr>
          <p:nvPr>
            <p:ph idx="1"/>
          </p:nvPr>
        </p:nvSpPr>
        <p:spPr>
          <a:xfrm>
            <a:off x="467544" y="1201316"/>
            <a:ext cx="8229600" cy="3771900"/>
          </a:xfrm>
        </p:spPr>
        <p:txBody>
          <a:bodyPr/>
          <a:lstStyle/>
          <a:p>
            <a:r>
              <a:rPr lang="pl-PL" sz="2000" dirty="0" smtClean="0"/>
              <a:t>nabycie </a:t>
            </a:r>
            <a:r>
              <a:rPr lang="pl-PL" sz="2000" dirty="0"/>
              <a:t>dokonywane przez podatnika zarejestrowanego jako podatnik VAT UE w Polsce podlega opodatkowaniu:</a:t>
            </a:r>
          </a:p>
          <a:p>
            <a:pPr lvl="1"/>
            <a:r>
              <a:rPr lang="pl-PL" sz="1800" dirty="0" smtClean="0"/>
              <a:t>w </a:t>
            </a:r>
            <a:r>
              <a:rPr lang="pl-PL" sz="1800" dirty="0"/>
              <a:t>Polsce (oraz w państwie zakończenia wysyłki lub transportu, jeżeli jest to państwo członkowskie inne niż Polska) – jeżeli w związku z nabyciem poda on polski numer VAT </a:t>
            </a:r>
            <a:r>
              <a:rPr lang="pl-PL" sz="1800" dirty="0" smtClean="0"/>
              <a:t>UE</a:t>
            </a:r>
            <a:endParaRPr lang="pl-PL" sz="1800" dirty="0"/>
          </a:p>
          <a:p>
            <a:pPr lvl="1"/>
            <a:r>
              <a:rPr lang="pl-PL" sz="1800" dirty="0" smtClean="0"/>
              <a:t>w </a:t>
            </a:r>
            <a:r>
              <a:rPr lang="pl-PL" sz="1800" dirty="0"/>
              <a:t>Polsce (oraz w państwie zakończenia wysyłki lub transportu, jeżeli jest to państwo członkowskie inne niż Polska) – jeżeli w związku z nabyciem nie poda on polskiego numeru VAT UE ani numeru VAT UE żadnego innego państwa </a:t>
            </a:r>
            <a:r>
              <a:rPr lang="pl-PL" sz="1800" dirty="0" smtClean="0"/>
              <a:t>członkowskiego</a:t>
            </a:r>
            <a:endParaRPr lang="pl-PL" sz="1800" dirty="0"/>
          </a:p>
          <a:p>
            <a:pPr lvl="1"/>
            <a:r>
              <a:rPr lang="pl-PL" sz="1800" dirty="0" smtClean="0"/>
              <a:t>w </a:t>
            </a:r>
            <a:r>
              <a:rPr lang="pl-PL" sz="1800" dirty="0"/>
              <a:t>państwie członkowskim podania numeru VAT UE, którego użył (oraz w państwie zakończenia wysyłki lub transportu, jeżeli jest to inne państwo członkowskie) – jeżeli w związku z nabyciem podał on numer VAT UE innego niż Polska państwa </a:t>
            </a:r>
            <a:r>
              <a:rPr lang="pl-PL" sz="1800" dirty="0" smtClean="0"/>
              <a:t>członkowskiego</a:t>
            </a:r>
            <a:endParaRPr lang="pl-PL" sz="1800" dirty="0"/>
          </a:p>
          <a:p>
            <a:endParaRPr lang="pl-PL" dirty="0"/>
          </a:p>
        </p:txBody>
      </p:sp>
    </p:spTree>
    <p:extLst>
      <p:ext uri="{BB962C8B-B14F-4D97-AF65-F5344CB8AC3E}">
        <p14:creationId xmlns:p14="http://schemas.microsoft.com/office/powerpoint/2010/main" val="3966242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wewnątrzwspólnotowe nabycia towarów 4/4</a:t>
            </a:r>
            <a:endParaRPr lang="pl-PL" dirty="0"/>
          </a:p>
        </p:txBody>
      </p:sp>
      <p:sp>
        <p:nvSpPr>
          <p:cNvPr id="3" name="Symbol zastępczy zawartości 2"/>
          <p:cNvSpPr>
            <a:spLocks noGrp="1"/>
          </p:cNvSpPr>
          <p:nvPr>
            <p:ph idx="1"/>
          </p:nvPr>
        </p:nvSpPr>
        <p:spPr/>
        <p:txBody>
          <a:bodyPr/>
          <a:lstStyle/>
          <a:p>
            <a:r>
              <a:rPr lang="pl-PL" dirty="0" smtClean="0"/>
              <a:t>wyjątek -&gt; nabywca </a:t>
            </a:r>
            <a:r>
              <a:rPr lang="pl-PL" dirty="0"/>
              <a:t>jest w stanie udowodnić, że nabycie zostało opodatkowane na terytorium państwa członkowskiego, na którym towary znajdują się w momencie zakończenia ich wysyłki lub transportu</a:t>
            </a:r>
          </a:p>
          <a:p>
            <a:endParaRPr lang="pl-PL" dirty="0"/>
          </a:p>
        </p:txBody>
      </p:sp>
    </p:spTree>
    <p:extLst>
      <p:ext uri="{BB962C8B-B14F-4D97-AF65-F5344CB8AC3E}">
        <p14:creationId xmlns:p14="http://schemas.microsoft.com/office/powerpoint/2010/main" val="4236558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REJESTRACJA JAKO PODATNIK VAT W POLSCE 1/4</a:t>
            </a:r>
            <a:endParaRPr lang="pl-PL" dirty="0"/>
          </a:p>
        </p:txBody>
      </p:sp>
      <p:sp>
        <p:nvSpPr>
          <p:cNvPr id="3" name="Symbol zastępczy zawartości 2"/>
          <p:cNvSpPr>
            <a:spLocks noGrp="1"/>
          </p:cNvSpPr>
          <p:nvPr>
            <p:ph idx="1"/>
          </p:nvPr>
        </p:nvSpPr>
        <p:spPr/>
        <p:txBody>
          <a:bodyPr/>
          <a:lstStyle/>
          <a:p>
            <a:r>
              <a:rPr lang="pl-PL" dirty="0"/>
              <a:t>przed dniem dokonania pierwszej sprzedaży towaru lub usługi, opodatkowanej podatkiem </a:t>
            </a:r>
            <a:r>
              <a:rPr lang="pl-PL" dirty="0" smtClean="0"/>
              <a:t>VAT na terenie Polski należy zarejestrować się jako </a:t>
            </a:r>
            <a:r>
              <a:rPr lang="pl-PL" u="sng" dirty="0" smtClean="0"/>
              <a:t>podatnik VAT w Polsce</a:t>
            </a:r>
          </a:p>
          <a:p>
            <a:r>
              <a:rPr lang="pl-PL" dirty="0" smtClean="0"/>
              <a:t>podmioty nieposiadające siedziby w Polsce nie są uprawnione do korzystania ze zwolnienia od obowiązku rejestracji, obowiązującego </a:t>
            </a:r>
            <a:r>
              <a:rPr lang="pl-PL" dirty="0"/>
              <a:t>do dnia </a:t>
            </a:r>
            <a:r>
              <a:rPr lang="pl-PL" dirty="0" smtClean="0"/>
              <a:t>przekroczenia </a:t>
            </a:r>
            <a:br>
              <a:rPr lang="pl-PL" dirty="0" smtClean="0"/>
            </a:br>
            <a:r>
              <a:rPr lang="pl-PL" dirty="0" smtClean="0"/>
              <a:t>200.000 </a:t>
            </a:r>
            <a:r>
              <a:rPr lang="pl-PL" dirty="0"/>
              <a:t>zł wartości sprzedaży netto w ciągu roku podatkowego</a:t>
            </a:r>
          </a:p>
        </p:txBody>
      </p:sp>
    </p:spTree>
    <p:extLst>
      <p:ext uri="{BB962C8B-B14F-4D97-AF65-F5344CB8AC3E}">
        <p14:creationId xmlns:p14="http://schemas.microsoft.com/office/powerpoint/2010/main" val="1296141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REJESTRACJA JAKO PODATNIK VAT W POLSCE </a:t>
            </a:r>
            <a:r>
              <a:rPr lang="pl-PL" dirty="0" smtClean="0"/>
              <a:t>2/4</a:t>
            </a:r>
            <a:endParaRPr lang="pl-PL" dirty="0"/>
          </a:p>
        </p:txBody>
      </p:sp>
      <p:sp>
        <p:nvSpPr>
          <p:cNvPr id="3" name="Symbol zastępczy zawartości 2"/>
          <p:cNvSpPr>
            <a:spLocks noGrp="1"/>
          </p:cNvSpPr>
          <p:nvPr>
            <p:ph idx="1"/>
          </p:nvPr>
        </p:nvSpPr>
        <p:spPr/>
        <p:txBody>
          <a:bodyPr/>
          <a:lstStyle/>
          <a:p>
            <a:r>
              <a:rPr lang="pl-PL" b="1" u="sng" dirty="0" smtClean="0"/>
              <a:t>przed</a:t>
            </a:r>
            <a:r>
              <a:rPr lang="pl-PL" b="1" dirty="0" smtClean="0"/>
              <a:t> </a:t>
            </a:r>
            <a:r>
              <a:rPr lang="pl-PL" b="1" dirty="0"/>
              <a:t>dokonaniem pierwszej czynności będącej przedmiotem opodatkowania:</a:t>
            </a:r>
            <a:endParaRPr lang="pl-PL" dirty="0"/>
          </a:p>
          <a:p>
            <a:r>
              <a:rPr lang="pl-PL" dirty="0" smtClean="0"/>
              <a:t>należy </a:t>
            </a:r>
            <a:r>
              <a:rPr lang="pl-PL" dirty="0"/>
              <a:t>złożyć wniosek o rejestrację jako podatnik VAT za pomocą formularza VAT-R do Naczelnika Drugiego Urzędu Skarbowego Warszawa-Śródmieście </a:t>
            </a:r>
          </a:p>
          <a:p>
            <a:pPr lvl="1"/>
            <a:r>
              <a:rPr lang="pl-PL" dirty="0"/>
              <a:t>należy pamiętać, żeby wypełnić część C.3. formularza VAT-R, gdyż podmiot będzie płatnikiem VAT UE</a:t>
            </a:r>
            <a:r>
              <a:rPr lang="pl-PL" dirty="0" smtClean="0"/>
              <a:t>)</a:t>
            </a:r>
            <a:endParaRPr lang="pl-PL" dirty="0"/>
          </a:p>
          <a:p>
            <a:pPr lvl="1"/>
            <a:r>
              <a:rPr lang="pl-PL" dirty="0" smtClean="0"/>
              <a:t>rejestracja </a:t>
            </a:r>
            <a:r>
              <a:rPr lang="pl-PL" dirty="0"/>
              <a:t>dla celów VAT jest </a:t>
            </a:r>
            <a:r>
              <a:rPr lang="pl-PL" dirty="0" smtClean="0"/>
              <a:t>bezpłatna; jednakże opłata </a:t>
            </a:r>
            <a:r>
              <a:rPr lang="pl-PL" dirty="0"/>
              <a:t>za potwierdzenie zarejestrowania jako podatnik VAT wynosi 170 zł</a:t>
            </a:r>
            <a:r>
              <a:rPr lang="pl-PL" dirty="0" smtClean="0"/>
              <a:t>; zaleca się uzyskanie potwierdzenia</a:t>
            </a:r>
            <a:endParaRPr lang="pl-PL" dirty="0"/>
          </a:p>
          <a:p>
            <a:endParaRPr lang="pl-PL" dirty="0"/>
          </a:p>
        </p:txBody>
      </p:sp>
    </p:spTree>
    <p:extLst>
      <p:ext uri="{BB962C8B-B14F-4D97-AF65-F5344CB8AC3E}">
        <p14:creationId xmlns:p14="http://schemas.microsoft.com/office/powerpoint/2010/main" val="3507805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REJESTRACJA JAKO PODATNIK VAT W POLSCE </a:t>
            </a:r>
            <a:r>
              <a:rPr lang="pl-PL" dirty="0" smtClean="0"/>
              <a:t>3/4</a:t>
            </a:r>
            <a:endParaRPr lang="pl-PL" dirty="0"/>
          </a:p>
        </p:txBody>
      </p:sp>
      <p:sp>
        <p:nvSpPr>
          <p:cNvPr id="3" name="Symbol zastępczy zawartości 2"/>
          <p:cNvSpPr>
            <a:spLocks noGrp="1"/>
          </p:cNvSpPr>
          <p:nvPr>
            <p:ph idx="1"/>
          </p:nvPr>
        </p:nvSpPr>
        <p:spPr>
          <a:xfrm>
            <a:off x="107504" y="985292"/>
            <a:ext cx="8229600" cy="3771900"/>
          </a:xfrm>
        </p:spPr>
        <p:txBody>
          <a:bodyPr/>
          <a:lstStyle/>
          <a:p>
            <a:pPr lvl="1"/>
            <a:r>
              <a:rPr lang="pl-PL" dirty="0"/>
              <a:t>oprócz zgłoszenia rejestracyjnego, urząd skarbowy może poprosić o przedstawienie następujących dokumentów:</a:t>
            </a:r>
          </a:p>
          <a:p>
            <a:pPr lvl="2"/>
            <a:r>
              <a:rPr lang="pl-PL" dirty="0"/>
              <a:t>umowa spółki (akt założycielski/akt notarialny/statut</a:t>
            </a:r>
            <a:r>
              <a:rPr lang="pl-PL" dirty="0" smtClean="0"/>
              <a:t>)</a:t>
            </a:r>
            <a:endParaRPr lang="pl-PL" dirty="0"/>
          </a:p>
          <a:p>
            <a:pPr lvl="2"/>
            <a:r>
              <a:rPr lang="pl-PL" dirty="0"/>
              <a:t>aktualny odpis z rejestru handlowego (w kraju siedziby spółki) – oryginał tłumaczenia wraz z kopią wersji </a:t>
            </a:r>
            <a:r>
              <a:rPr lang="pl-PL" dirty="0" smtClean="0"/>
              <a:t>obcojęzycznej</a:t>
            </a:r>
            <a:endParaRPr lang="pl-PL" dirty="0"/>
          </a:p>
          <a:p>
            <a:pPr lvl="2"/>
            <a:r>
              <a:rPr lang="pl-PL" dirty="0"/>
              <a:t>aktualne potwierdzenie rejestracji do VAT (z kraju siedziby spółki) – oryginał tłumaczenia wraz z kopią wersji </a:t>
            </a:r>
            <a:r>
              <a:rPr lang="pl-PL" dirty="0" smtClean="0"/>
              <a:t>obcojęzycznej</a:t>
            </a:r>
            <a:endParaRPr lang="pl-PL" dirty="0"/>
          </a:p>
          <a:p>
            <a:pPr lvl="2"/>
            <a:r>
              <a:rPr lang="pl-PL" dirty="0"/>
              <a:t>umowa z bankiem potwierdzająca otwarcie rachunku bankowego w Polsce, ewentualnie oświadczenie o niewystępowaniu o zwrot podatku </a:t>
            </a:r>
            <a:r>
              <a:rPr lang="pl-PL" dirty="0" smtClean="0"/>
              <a:t>VAT</a:t>
            </a:r>
            <a:endParaRPr lang="pl-PL" dirty="0"/>
          </a:p>
          <a:p>
            <a:pPr lvl="2"/>
            <a:r>
              <a:rPr lang="pl-PL" dirty="0"/>
              <a:t>dokładny opis działalności spółki w Polsce (z podaniem kodu </a:t>
            </a:r>
            <a:r>
              <a:rPr lang="pl-PL" dirty="0" err="1"/>
              <a:t>PKD</a:t>
            </a:r>
            <a:r>
              <a:rPr lang="pl-PL" dirty="0"/>
              <a:t> 2007) wraz z oświadczeniem, czy spółka posiada stałe miejsce prowadzenia działalności na terenie Polski, czy posiada zaplecze osobowe, techniczne i biurowe, niezbędne do prowadzenia działalności </a:t>
            </a:r>
            <a:r>
              <a:rPr lang="pl-PL" dirty="0" smtClean="0"/>
              <a:t>gospodarczej</a:t>
            </a:r>
            <a:endParaRPr lang="pl-PL" dirty="0"/>
          </a:p>
          <a:p>
            <a:endParaRPr lang="pl-PL" dirty="0"/>
          </a:p>
        </p:txBody>
      </p:sp>
    </p:spTree>
    <p:extLst>
      <p:ext uri="{BB962C8B-B14F-4D97-AF65-F5344CB8AC3E}">
        <p14:creationId xmlns:p14="http://schemas.microsoft.com/office/powerpoint/2010/main" val="688221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REJESTRACJA JAKO PODATNIK VAT W POLSCE </a:t>
            </a:r>
            <a:r>
              <a:rPr lang="pl-PL" dirty="0" smtClean="0"/>
              <a:t>4/4</a:t>
            </a:r>
            <a:endParaRPr lang="pl-PL" dirty="0"/>
          </a:p>
        </p:txBody>
      </p:sp>
      <p:sp>
        <p:nvSpPr>
          <p:cNvPr id="3" name="Symbol zastępczy zawartości 2"/>
          <p:cNvSpPr>
            <a:spLocks noGrp="1"/>
          </p:cNvSpPr>
          <p:nvPr>
            <p:ph idx="1"/>
          </p:nvPr>
        </p:nvSpPr>
        <p:spPr>
          <a:xfrm>
            <a:off x="467544" y="1129308"/>
            <a:ext cx="8229600" cy="3771900"/>
          </a:xfrm>
        </p:spPr>
        <p:txBody>
          <a:bodyPr/>
          <a:lstStyle/>
          <a:p>
            <a:r>
              <a:rPr lang="pl-PL" dirty="0" smtClean="0"/>
              <a:t>w </a:t>
            </a:r>
            <a:r>
              <a:rPr lang="pl-PL" dirty="0"/>
              <a:t>przypadku podmiotu, który nie posiada numeru NIP, konieczne jest również złożenie zgłoszenia identyfikacyjnego NIP-2:</a:t>
            </a:r>
          </a:p>
          <a:p>
            <a:pPr lvl="1"/>
            <a:r>
              <a:rPr lang="pl-PL" dirty="0"/>
              <a:t>wydanie informacji o nadaniu NIP podlega opłacie skarbowej </a:t>
            </a:r>
            <a:r>
              <a:rPr lang="pl-PL" dirty="0" smtClean="0"/>
              <a:t/>
            </a:r>
            <a:br>
              <a:rPr lang="pl-PL" dirty="0" smtClean="0"/>
            </a:br>
            <a:r>
              <a:rPr lang="pl-PL" dirty="0" smtClean="0"/>
              <a:t>w </a:t>
            </a:r>
            <a:r>
              <a:rPr lang="pl-PL" dirty="0"/>
              <a:t>wysokości 21 </a:t>
            </a:r>
            <a:r>
              <a:rPr lang="pl-PL" dirty="0" smtClean="0"/>
              <a:t>zł</a:t>
            </a:r>
            <a:endParaRPr lang="pl-PL" dirty="0"/>
          </a:p>
          <a:p>
            <a:pPr lvl="1"/>
            <a:r>
              <a:rPr lang="pl-PL" dirty="0"/>
              <a:t>formularz również składa się do Naczelnika Drugiego Urzędu Skarbowego </a:t>
            </a:r>
            <a:r>
              <a:rPr lang="pl-PL" dirty="0" smtClean="0"/>
              <a:t>Warszawa-Śródmieście</a:t>
            </a:r>
            <a:endParaRPr lang="pl-PL" dirty="0"/>
          </a:p>
          <a:p>
            <a:r>
              <a:rPr lang="pl-PL" dirty="0" smtClean="0"/>
              <a:t>jeżeli </a:t>
            </a:r>
            <a:r>
              <a:rPr lang="pl-PL" dirty="0"/>
              <a:t>podmiot działa za pośrednictwem pełnomocnika, konieczne jest każdorazowe złożenie pełnomocnictwa wraz z dowodem uiszczenia opłaty skarbowej w kwocie 17 </a:t>
            </a:r>
            <a:r>
              <a:rPr lang="pl-PL" dirty="0" smtClean="0"/>
              <a:t>zł</a:t>
            </a:r>
            <a:endParaRPr lang="pl-PL" dirty="0"/>
          </a:p>
          <a:p>
            <a:endParaRPr lang="pl-PL" dirty="0"/>
          </a:p>
        </p:txBody>
      </p:sp>
    </p:spTree>
    <p:extLst>
      <p:ext uri="{BB962C8B-B14F-4D97-AF65-F5344CB8AC3E}">
        <p14:creationId xmlns:p14="http://schemas.microsoft.com/office/powerpoint/2010/main" val="42324171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Niedopełnienie obowiązku zgłoszenia identyfikacyjnego lub jego </a:t>
            </a:r>
            <a:r>
              <a:rPr lang="pl-PL" dirty="0" smtClean="0"/>
              <a:t>aktualizacji 1/2</a:t>
            </a:r>
            <a:endParaRPr lang="pl-PL" dirty="0"/>
          </a:p>
        </p:txBody>
      </p:sp>
      <p:sp>
        <p:nvSpPr>
          <p:cNvPr id="3" name="Symbol zastępczy zawartości 2"/>
          <p:cNvSpPr>
            <a:spLocks noGrp="1"/>
          </p:cNvSpPr>
          <p:nvPr>
            <p:ph idx="1"/>
          </p:nvPr>
        </p:nvSpPr>
        <p:spPr/>
        <p:txBody>
          <a:bodyPr/>
          <a:lstStyle/>
          <a:p>
            <a:r>
              <a:rPr lang="pl-PL" dirty="0" smtClean="0"/>
              <a:t>art</a:t>
            </a:r>
            <a:r>
              <a:rPr lang="pl-PL" dirty="0"/>
              <a:t>.  81.  </a:t>
            </a:r>
            <a:r>
              <a:rPr lang="pl-PL" dirty="0" smtClean="0"/>
              <a:t>Kodeksu karnego skarbowego</a:t>
            </a:r>
            <a:endParaRPr lang="pl-PL" dirty="0"/>
          </a:p>
          <a:p>
            <a:pPr marL="0" indent="0">
              <a:buNone/>
            </a:pPr>
            <a:r>
              <a:rPr lang="pl-PL" dirty="0"/>
              <a:t>§  1.  Podatnik lub płatnik, który wbrew obowiązkowi</a:t>
            </a:r>
            <a:r>
              <a:rPr lang="pl-PL" dirty="0" smtClean="0"/>
              <a:t>:</a:t>
            </a:r>
          </a:p>
          <a:p>
            <a:pPr marL="400050" lvl="1" indent="0">
              <a:buNone/>
            </a:pPr>
            <a:r>
              <a:rPr lang="pl-PL" dirty="0" smtClean="0"/>
              <a:t>1</a:t>
            </a:r>
            <a:r>
              <a:rPr lang="pl-PL" dirty="0"/>
              <a:t>) </a:t>
            </a:r>
            <a:r>
              <a:rPr lang="pl-PL" u="sng" dirty="0"/>
              <a:t>nie dokonuje w terminie zgłoszenia identyfikacyjnego</a:t>
            </a:r>
            <a:r>
              <a:rPr lang="pl-PL" dirty="0"/>
              <a:t> albo aktualizacji objętych nim danych albo też podaje w nim dane niezgodne ze stanem rzeczywistym lub niepełne,</a:t>
            </a:r>
          </a:p>
          <a:p>
            <a:pPr marL="400050" lvl="1" indent="0">
              <a:buNone/>
            </a:pPr>
            <a:r>
              <a:rPr lang="pl-PL" dirty="0"/>
              <a:t>2) dokonuje zgłoszenia więcej niż jeden raz,</a:t>
            </a:r>
          </a:p>
          <a:p>
            <a:pPr marL="400050" lvl="1" indent="0">
              <a:buNone/>
            </a:pPr>
            <a:r>
              <a:rPr lang="pl-PL" dirty="0"/>
              <a:t>3) nie podaje numeru identyfikacji podatkowej lub podaje numer nieprawdziwy,</a:t>
            </a:r>
          </a:p>
          <a:p>
            <a:pPr marL="0" indent="0">
              <a:buNone/>
            </a:pPr>
            <a:r>
              <a:rPr lang="pl-PL" dirty="0"/>
              <a:t>podlega karze grzywny za wykroczenie skarbowe.</a:t>
            </a:r>
          </a:p>
          <a:p>
            <a:endParaRPr lang="pl-PL" dirty="0"/>
          </a:p>
        </p:txBody>
      </p:sp>
    </p:spTree>
    <p:extLst>
      <p:ext uri="{BB962C8B-B14F-4D97-AF65-F5344CB8AC3E}">
        <p14:creationId xmlns:p14="http://schemas.microsoft.com/office/powerpoint/2010/main" val="22003164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Niedopełnienie obowiązku zgłoszenia identyfikacyjnego lub jego </a:t>
            </a:r>
            <a:r>
              <a:rPr lang="pl-PL" dirty="0" smtClean="0"/>
              <a:t>aktualizacji 2/2</a:t>
            </a:r>
            <a:endParaRPr lang="pl-PL" dirty="0"/>
          </a:p>
        </p:txBody>
      </p:sp>
      <p:sp>
        <p:nvSpPr>
          <p:cNvPr id="3" name="Symbol zastępczy zawartości 2"/>
          <p:cNvSpPr>
            <a:spLocks noGrp="1"/>
          </p:cNvSpPr>
          <p:nvPr>
            <p:ph idx="1"/>
          </p:nvPr>
        </p:nvSpPr>
        <p:spPr/>
        <p:txBody>
          <a:bodyPr/>
          <a:lstStyle/>
          <a:p>
            <a:r>
              <a:rPr lang="pl-PL" dirty="0" smtClean="0"/>
              <a:t>karą </a:t>
            </a:r>
            <a:r>
              <a:rPr lang="pl-PL" dirty="0"/>
              <a:t>za wykroczenia skarbowe jest kara grzywny określona </a:t>
            </a:r>
            <a:r>
              <a:rPr lang="pl-PL" dirty="0" smtClean="0"/>
              <a:t>kwotowo; kara </a:t>
            </a:r>
            <a:r>
              <a:rPr lang="pl-PL" dirty="0"/>
              <a:t>grzywny może być wymierzona w granicach od jednej dziesiątej do dwudziestokrotnej wysokości minimalnego wynagrodzenia, chyba że kodeks stanowi inaczej</a:t>
            </a:r>
          </a:p>
          <a:p>
            <a:r>
              <a:rPr lang="pl-PL" dirty="0" smtClean="0"/>
              <a:t>dodatkowymi środkami </a:t>
            </a:r>
            <a:r>
              <a:rPr lang="pl-PL" dirty="0"/>
              <a:t>karnymi </a:t>
            </a:r>
            <a:r>
              <a:rPr lang="pl-PL" dirty="0" smtClean="0"/>
              <a:t>są m.in.:</a:t>
            </a:r>
          </a:p>
          <a:p>
            <a:pPr lvl="1"/>
            <a:r>
              <a:rPr lang="pl-PL" dirty="0" smtClean="0"/>
              <a:t>przepadek przedmiotów</a:t>
            </a:r>
            <a:endParaRPr lang="pl-PL" dirty="0"/>
          </a:p>
          <a:p>
            <a:pPr lvl="1"/>
            <a:r>
              <a:rPr lang="pl-PL" dirty="0" smtClean="0"/>
              <a:t>ściągnięcie </a:t>
            </a:r>
            <a:r>
              <a:rPr lang="pl-PL" dirty="0"/>
              <a:t>równowartości pieniężnej przepadku </a:t>
            </a:r>
            <a:r>
              <a:rPr lang="pl-PL" dirty="0" smtClean="0"/>
              <a:t>przedmiotów</a:t>
            </a:r>
            <a:endParaRPr lang="pl-PL" dirty="0"/>
          </a:p>
          <a:p>
            <a:endParaRPr lang="pl-PL" dirty="0"/>
          </a:p>
        </p:txBody>
      </p:sp>
    </p:spTree>
    <p:extLst>
      <p:ext uri="{BB962C8B-B14F-4D97-AF65-F5344CB8AC3E}">
        <p14:creationId xmlns:p14="http://schemas.microsoft.com/office/powerpoint/2010/main" val="1589887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agenda</a:t>
            </a:r>
            <a:endParaRPr lang="pl-PL" dirty="0"/>
          </a:p>
        </p:txBody>
      </p:sp>
      <p:sp>
        <p:nvSpPr>
          <p:cNvPr id="3" name="Symbol zastępczy zawartości 2"/>
          <p:cNvSpPr>
            <a:spLocks noGrp="1"/>
          </p:cNvSpPr>
          <p:nvPr>
            <p:ph idx="1"/>
          </p:nvPr>
        </p:nvSpPr>
        <p:spPr/>
        <p:txBody>
          <a:bodyPr/>
          <a:lstStyle/>
          <a:p>
            <a:r>
              <a:rPr lang="pl-PL" dirty="0" smtClean="0"/>
              <a:t>Zakup usługi organizacji targów</a:t>
            </a:r>
          </a:p>
          <a:p>
            <a:pPr lvl="1"/>
            <a:r>
              <a:rPr lang="pl-PL" dirty="0" smtClean="0"/>
              <a:t>z perspektywy VAT</a:t>
            </a:r>
          </a:p>
          <a:p>
            <a:pPr lvl="1"/>
            <a:r>
              <a:rPr lang="pl-PL" dirty="0" smtClean="0"/>
              <a:t>z perspektywy PIT/CIT</a:t>
            </a:r>
          </a:p>
          <a:p>
            <a:r>
              <a:rPr lang="pl-PL" dirty="0" smtClean="0"/>
              <a:t>Sprzedaż produktów w czasie targów</a:t>
            </a:r>
          </a:p>
          <a:p>
            <a:pPr lvl="1"/>
            <a:r>
              <a:rPr lang="pl-PL" dirty="0" smtClean="0"/>
              <a:t>z perspektywy VAT</a:t>
            </a:r>
          </a:p>
          <a:p>
            <a:pPr lvl="1"/>
            <a:r>
              <a:rPr lang="pl-PL" dirty="0" smtClean="0"/>
              <a:t>problematyka stosowania kas fiskalnych</a:t>
            </a:r>
          </a:p>
          <a:p>
            <a:pPr lvl="1"/>
            <a:r>
              <a:rPr lang="pl-PL" dirty="0" smtClean="0"/>
              <a:t>z perspektywy PIT/CIT</a:t>
            </a:r>
          </a:p>
          <a:p>
            <a:r>
              <a:rPr lang="pl-PL" dirty="0" smtClean="0"/>
              <a:t>Podsumowanie</a:t>
            </a:r>
          </a:p>
          <a:p>
            <a:endParaRPr lang="pl-PL"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sprzedaż produktów w czasie targów - PIT/CIT 1/5</a:t>
            </a:r>
            <a:endParaRPr lang="pl-PL" dirty="0"/>
          </a:p>
        </p:txBody>
      </p:sp>
      <p:sp>
        <p:nvSpPr>
          <p:cNvPr id="3" name="Symbol zastępczy zawartości 2"/>
          <p:cNvSpPr>
            <a:spLocks noGrp="1"/>
          </p:cNvSpPr>
          <p:nvPr>
            <p:ph idx="1"/>
          </p:nvPr>
        </p:nvSpPr>
        <p:spPr/>
        <p:txBody>
          <a:bodyPr/>
          <a:lstStyle/>
          <a:p>
            <a:r>
              <a:rPr lang="pl-PL" dirty="0" smtClean="0"/>
              <a:t>zgodnie z polsko-czeską umową o unikaniu podwójnego opodatkowania, zyski przedsiębiorstwa danego państwa podlegają opodatkowaniu tylko w tym państwie, chyba że przedsiębiorstwo prowadzi działalność gospodarczą </a:t>
            </a:r>
            <a:br>
              <a:rPr lang="pl-PL" dirty="0" smtClean="0"/>
            </a:br>
            <a:r>
              <a:rPr lang="pl-PL" dirty="0" smtClean="0"/>
              <a:t>w drugim państwie przez położony tam zakład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sprzedaż produktów w czasie targów - PIT/CIT 2/5</a:t>
            </a:r>
            <a:endParaRPr lang="pl-PL" dirty="0"/>
          </a:p>
        </p:txBody>
      </p:sp>
      <p:sp>
        <p:nvSpPr>
          <p:cNvPr id="3" name="Symbol zastępczy zawartości 2"/>
          <p:cNvSpPr>
            <a:spLocks noGrp="1"/>
          </p:cNvSpPr>
          <p:nvPr>
            <p:ph idx="1"/>
          </p:nvPr>
        </p:nvSpPr>
        <p:spPr>
          <a:xfrm>
            <a:off x="467544" y="985292"/>
            <a:ext cx="8229600" cy="3771900"/>
          </a:xfrm>
        </p:spPr>
        <p:txBody>
          <a:bodyPr/>
          <a:lstStyle/>
          <a:p>
            <a:r>
              <a:rPr lang="pl-PL" dirty="0" smtClean="0"/>
              <a:t>"zakład" oznacza stałą placówkę, przez którą całkowicie lub częściowo prowadzona jest działalność gospodarcza przedsiębiorstwa, w szczególności:</a:t>
            </a:r>
          </a:p>
          <a:p>
            <a:pPr lvl="1"/>
            <a:r>
              <a:rPr lang="pl-PL" dirty="0" smtClean="0"/>
              <a:t>siedzibę zarządu</a:t>
            </a:r>
          </a:p>
          <a:p>
            <a:pPr lvl="1"/>
            <a:r>
              <a:rPr lang="pl-PL" dirty="0" smtClean="0"/>
              <a:t>filię lub biuro</a:t>
            </a:r>
          </a:p>
          <a:p>
            <a:pPr lvl="1"/>
            <a:r>
              <a:rPr lang="pl-PL" dirty="0" smtClean="0"/>
              <a:t>fabrykę lub warsztat</a:t>
            </a:r>
          </a:p>
          <a:p>
            <a:pPr lvl="1"/>
            <a:r>
              <a:rPr lang="pl-PL" dirty="0" smtClean="0"/>
              <a:t>kopalnię, źródło ropy naftowej lub gazu, kamieniołom lub każde inne miejsce wydobywania zasobów naturalnych</a:t>
            </a:r>
          </a:p>
          <a:p>
            <a:pPr lvl="1"/>
            <a:r>
              <a:rPr lang="pl-PL" dirty="0" smtClean="0"/>
              <a:t>a także świadczenie usług, włączając usługi doradcze lub menedżerskie, wówczas, gdy działalność o takim charakterze trwa na terytorium drugiego państwa przez okres lub okresy przekraczające łącznie 6 miesięcy w jakimkolwiek </a:t>
            </a:r>
            <a:br>
              <a:rPr lang="pl-PL" dirty="0" smtClean="0"/>
            </a:br>
            <a:r>
              <a:rPr lang="pl-PL" dirty="0" smtClean="0"/>
              <a:t>12 miesięcznym okresie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sprzedaż produktów w czasie targów - PIT/CIT 3/5</a:t>
            </a:r>
            <a:endParaRPr lang="pl-PL" dirty="0"/>
          </a:p>
        </p:txBody>
      </p:sp>
      <p:sp>
        <p:nvSpPr>
          <p:cNvPr id="3" name="Symbol zastępczy zawartości 2"/>
          <p:cNvSpPr>
            <a:spLocks noGrp="1"/>
          </p:cNvSpPr>
          <p:nvPr>
            <p:ph idx="1"/>
          </p:nvPr>
        </p:nvSpPr>
        <p:spPr/>
        <p:txBody>
          <a:bodyPr/>
          <a:lstStyle/>
          <a:p>
            <a:r>
              <a:rPr lang="pl-PL" dirty="0" smtClean="0"/>
              <a:t>spółka zajmuje się sprzedażą odzieży oraz akcesoriów, </a:t>
            </a:r>
          </a:p>
          <a:p>
            <a:r>
              <a:rPr lang="pl-PL" dirty="0" smtClean="0"/>
              <a:t>spółka posiada siedzibę na terytorium Polski i podlega </a:t>
            </a:r>
            <a:br>
              <a:rPr lang="pl-PL" dirty="0" smtClean="0"/>
            </a:br>
            <a:r>
              <a:rPr lang="pl-PL" dirty="0" smtClean="0"/>
              <a:t>w Polsce niegraniczonemu obowiązkowi podatkowemu </a:t>
            </a:r>
          </a:p>
          <a:p>
            <a:r>
              <a:rPr lang="pl-PL" dirty="0" smtClean="0"/>
              <a:t>spółka zamierza podpisać umowę o świadczenie usług </a:t>
            </a:r>
            <a:br>
              <a:rPr lang="pl-PL" dirty="0" smtClean="0"/>
            </a:br>
            <a:r>
              <a:rPr lang="pl-PL" dirty="0" smtClean="0"/>
              <a:t>z podmiotem posiadającym siedzibę na terytorium Republiki Czeskiej i podlegającym obowiązkowi podatkowemu w Republice Czeskiej</a:t>
            </a:r>
          </a:p>
          <a:p>
            <a:r>
              <a:rPr lang="pl-PL" dirty="0" smtClean="0"/>
              <a:t>usługi mają być świadczone zarówno na terenie Czech, jak i Polski, w ramach swojej działalności gospodarczej usługodawcy</a:t>
            </a:r>
          </a:p>
          <a:p>
            <a:endParaRPr lang="pl-PL" dirty="0" smtClean="0"/>
          </a:p>
          <a:p>
            <a:endParaRPr lang="pl-PL" dirty="0" smtClean="0"/>
          </a:p>
        </p:txBody>
      </p:sp>
      <p:sp>
        <p:nvSpPr>
          <p:cNvPr id="4" name="Przycisk akcji: Pomoc 3">
            <a:hlinkClick r:id="" action="ppaction://noaction" highlightClick="1"/>
          </p:cNvPr>
          <p:cNvSpPr/>
          <p:nvPr/>
        </p:nvSpPr>
        <p:spPr>
          <a:xfrm>
            <a:off x="8423920" y="3289548"/>
            <a:ext cx="720080" cy="1656184"/>
          </a:xfrm>
          <a:prstGeom prst="actionButtonHelp">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l-PL"/>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sprzedaż produktów w czasie targów - PIT/CIT 4/5</a:t>
            </a:r>
            <a:endParaRPr lang="pl-PL" dirty="0"/>
          </a:p>
        </p:txBody>
      </p:sp>
      <p:sp>
        <p:nvSpPr>
          <p:cNvPr id="3" name="Symbol zastępczy zawartości 2"/>
          <p:cNvSpPr>
            <a:spLocks noGrp="1"/>
          </p:cNvSpPr>
          <p:nvPr>
            <p:ph idx="1"/>
          </p:nvPr>
        </p:nvSpPr>
        <p:spPr>
          <a:xfrm>
            <a:off x="467544" y="1201316"/>
            <a:ext cx="8229600" cy="3771900"/>
          </a:xfrm>
        </p:spPr>
        <p:txBody>
          <a:bodyPr/>
          <a:lstStyle/>
          <a:p>
            <a:r>
              <a:rPr lang="pl-PL" dirty="0" smtClean="0"/>
              <a:t>w ramach wykonywania umowy usługodawca zobowiązuje się świadczyć usługi w zakresie:</a:t>
            </a:r>
          </a:p>
          <a:p>
            <a:pPr lvl="1"/>
            <a:r>
              <a:rPr lang="pl-PL" dirty="0" smtClean="0"/>
              <a:t>sprawdzenie rynku i wyszukanie najlepszych partnerów do współpracy oraz pomoc w negocjacjach handlowych</a:t>
            </a:r>
          </a:p>
          <a:p>
            <a:pPr lvl="1"/>
            <a:r>
              <a:rPr lang="pl-PL" dirty="0" smtClean="0"/>
              <a:t>wykonywanie bieżących tłumaczeń</a:t>
            </a:r>
          </a:p>
          <a:p>
            <a:pPr lvl="1"/>
            <a:r>
              <a:rPr lang="pl-PL" dirty="0" smtClean="0"/>
              <a:t>pomoc w rekrutacji osób czeskojęzycznych</a:t>
            </a:r>
          </a:p>
          <a:p>
            <a:pPr lvl="1"/>
            <a:r>
              <a:rPr lang="pl-PL" dirty="0" smtClean="0"/>
              <a:t>koordynacja i kontrola prowadzonych działań marketingowych na rynku czeskim</a:t>
            </a:r>
          </a:p>
          <a:p>
            <a:pPr lvl="1"/>
            <a:endParaRPr lang="pl-PL" dirty="0" smtClean="0"/>
          </a:p>
          <a:p>
            <a:r>
              <a:rPr lang="pl-PL" i="1" dirty="0" smtClean="0"/>
              <a:t>czy powstanie zakład, a dalej obowiązek podatkowy </a:t>
            </a:r>
            <a:br>
              <a:rPr lang="pl-PL" i="1" dirty="0" smtClean="0"/>
            </a:br>
            <a:r>
              <a:rPr lang="pl-PL" i="1" dirty="0" smtClean="0"/>
              <a:t>w Czechach?</a:t>
            </a:r>
          </a:p>
          <a:p>
            <a:endParaRPr lang="pl-PL" dirty="0" smtClean="0"/>
          </a:p>
        </p:txBody>
      </p:sp>
      <p:sp>
        <p:nvSpPr>
          <p:cNvPr id="4" name="Przycisk akcji: Pomoc 3">
            <a:hlinkClick r:id="" action="ppaction://noaction" highlightClick="1"/>
          </p:cNvPr>
          <p:cNvSpPr/>
          <p:nvPr/>
        </p:nvSpPr>
        <p:spPr>
          <a:xfrm>
            <a:off x="8423920" y="3289548"/>
            <a:ext cx="720080" cy="1656184"/>
          </a:xfrm>
          <a:prstGeom prst="actionButtonHelp">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l-PL"/>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sprzedaż produktów w czasie targów - PIT/CIT 5/</a:t>
            </a:r>
            <a:r>
              <a:rPr lang="pl-PL" dirty="0" err="1" smtClean="0"/>
              <a:t>5</a:t>
            </a:r>
            <a:endParaRPr lang="pl-PL" dirty="0"/>
          </a:p>
        </p:txBody>
      </p:sp>
      <p:sp>
        <p:nvSpPr>
          <p:cNvPr id="3" name="Symbol zastępczy zawartości 2"/>
          <p:cNvSpPr>
            <a:spLocks noGrp="1"/>
          </p:cNvSpPr>
          <p:nvPr>
            <p:ph idx="1"/>
          </p:nvPr>
        </p:nvSpPr>
        <p:spPr/>
        <p:txBody>
          <a:bodyPr/>
          <a:lstStyle/>
          <a:p>
            <a:pPr>
              <a:buNone/>
            </a:pPr>
            <a:r>
              <a:rPr lang="pl-PL" dirty="0" smtClean="0"/>
              <a:t>	</a:t>
            </a:r>
            <a:r>
              <a:rPr lang="pl-PL" i="1" dirty="0" smtClean="0"/>
              <a:t>Nie uważa się, że przedsiębiorstwo posiada zakład </a:t>
            </a:r>
            <a:br>
              <a:rPr lang="pl-PL" i="1" dirty="0" smtClean="0"/>
            </a:br>
            <a:r>
              <a:rPr lang="pl-PL" i="1" dirty="0" smtClean="0"/>
              <a:t>w Umawiającym się Państwie tylko z tego powodu, </a:t>
            </a:r>
            <a:br>
              <a:rPr lang="pl-PL" i="1" dirty="0" smtClean="0"/>
            </a:br>
            <a:r>
              <a:rPr lang="pl-PL" i="1" dirty="0" smtClean="0"/>
              <a:t>że podejmuje ono w tym Państwie czynności za pośrednictwem pośrednika, generalnego komisanta </a:t>
            </a:r>
            <a:br>
              <a:rPr lang="pl-PL" i="1" dirty="0" smtClean="0"/>
            </a:br>
            <a:r>
              <a:rPr lang="pl-PL" i="1" dirty="0" smtClean="0"/>
              <a:t>albo jakiegokolwiek innego niezależnego przedstawiciela, pod warunkiem, że osoby te działają </a:t>
            </a:r>
            <a:br>
              <a:rPr lang="pl-PL" i="1" dirty="0" smtClean="0"/>
            </a:br>
            <a:r>
              <a:rPr lang="pl-PL" i="1" dirty="0" smtClean="0"/>
              <a:t>w ramach swojej zwykłej działalności.</a:t>
            </a:r>
            <a:r>
              <a:rPr lang="pl-PL" dirty="0" smtClean="0"/>
              <a:t> </a:t>
            </a:r>
          </a:p>
          <a:p>
            <a:pPr>
              <a:buNone/>
            </a:pPr>
            <a:endParaRPr lang="pl-PL" dirty="0" smtClean="0"/>
          </a:p>
          <a:p>
            <a:pPr>
              <a:buNone/>
            </a:pPr>
            <a:r>
              <a:rPr lang="pl-PL" dirty="0" smtClean="0"/>
              <a:t>	brak zakładu = brak obowiązku podatkowego</a:t>
            </a:r>
          </a:p>
          <a:p>
            <a:pPr>
              <a:buNone/>
            </a:pPr>
            <a:endParaRPr lang="pl-PL" i="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DZIĘKUJĘ ZA UWAGĘ!</a:t>
            </a:r>
            <a:endParaRPr lang="pl-PL" dirty="0"/>
          </a:p>
        </p:txBody>
      </p:sp>
    </p:spTree>
    <p:extLst>
      <p:ext uri="{BB962C8B-B14F-4D97-AF65-F5344CB8AC3E}">
        <p14:creationId xmlns:p14="http://schemas.microsoft.com/office/powerpoint/2010/main" val="2470479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kontakt</a:t>
            </a:r>
          </a:p>
        </p:txBody>
      </p:sp>
      <p:sp>
        <p:nvSpPr>
          <p:cNvPr id="6" name="Textfeld 7"/>
          <p:cNvSpPr txBox="1"/>
          <p:nvPr/>
        </p:nvSpPr>
        <p:spPr>
          <a:xfrm>
            <a:off x="683568" y="3145532"/>
            <a:ext cx="2520280" cy="1903598"/>
          </a:xfrm>
          <a:prstGeom prst="rect">
            <a:avLst/>
          </a:prstGeom>
          <a:noFill/>
        </p:spPr>
        <p:txBody>
          <a:bodyPr wrap="square" rtlCol="0" anchor="b">
            <a:spAutoFit/>
          </a:bodyPr>
          <a:lstStyle/>
          <a:p>
            <a:pPr>
              <a:lnSpc>
                <a:spcPct val="150000"/>
              </a:lnSpc>
            </a:pPr>
            <a:r>
              <a:rPr lang="pl-PL" sz="1100" b="1" dirty="0" smtClean="0">
                <a:solidFill>
                  <a:srgbClr val="5A5B5E"/>
                </a:solidFill>
              </a:rPr>
              <a:t>Aleksandra Krawczyk-Giehsmann</a:t>
            </a:r>
            <a:endParaRPr lang="pl-PL" sz="1100" b="1" dirty="0">
              <a:solidFill>
                <a:srgbClr val="5A5B5E"/>
              </a:solidFill>
            </a:endParaRPr>
          </a:p>
          <a:p>
            <a:pPr>
              <a:lnSpc>
                <a:spcPct val="150000"/>
              </a:lnSpc>
            </a:pPr>
            <a:r>
              <a:rPr lang="pl-PL" sz="1100" dirty="0" smtClean="0">
                <a:solidFill>
                  <a:srgbClr val="5A5B5E"/>
                </a:solidFill>
              </a:rPr>
              <a:t>adwokat, doradca restrukturyzacyjny</a:t>
            </a:r>
            <a:r>
              <a:rPr lang="pl-PL" sz="1100" dirty="0">
                <a:solidFill>
                  <a:srgbClr val="5A5B5E"/>
                </a:solidFill>
              </a:rPr>
              <a:t/>
            </a:r>
            <a:br>
              <a:rPr lang="pl-PL" sz="1100" dirty="0">
                <a:solidFill>
                  <a:srgbClr val="5A5B5E"/>
                </a:solidFill>
              </a:rPr>
            </a:br>
            <a:r>
              <a:rPr lang="pl-PL" sz="1100" dirty="0" smtClean="0">
                <a:solidFill>
                  <a:srgbClr val="5A5B5E"/>
                </a:solidFill>
              </a:rPr>
              <a:t>aleksandra.krawczyk@sdzlegal.pl</a:t>
            </a:r>
          </a:p>
          <a:p>
            <a:endParaRPr lang="pl-PL" sz="1100" dirty="0">
              <a:solidFill>
                <a:srgbClr val="5A5B5E"/>
              </a:solidFill>
            </a:endParaRPr>
          </a:p>
          <a:p>
            <a:endParaRPr lang="pl-PL" sz="1100" b="1" dirty="0" smtClean="0">
              <a:solidFill>
                <a:srgbClr val="5A5B5E"/>
              </a:solidFill>
            </a:endParaRPr>
          </a:p>
          <a:p>
            <a:endParaRPr lang="pl-PL" sz="1100" b="1" dirty="0">
              <a:solidFill>
                <a:srgbClr val="5A5B5E"/>
              </a:solidFill>
            </a:endParaRPr>
          </a:p>
          <a:p>
            <a:endParaRPr lang="pl-PL" sz="1100" b="1" dirty="0" smtClean="0">
              <a:solidFill>
                <a:srgbClr val="5A5B5E"/>
              </a:solidFill>
            </a:endParaRPr>
          </a:p>
          <a:p>
            <a:endParaRPr lang="pl-PL" sz="1100" b="1" dirty="0" smtClean="0">
              <a:solidFill>
                <a:srgbClr val="5A5B5E"/>
              </a:solidFill>
            </a:endParaRPr>
          </a:p>
          <a:p>
            <a:pPr>
              <a:spcBef>
                <a:spcPct val="20000"/>
              </a:spcBef>
              <a:buClr>
                <a:srgbClr val="071C43"/>
              </a:buClr>
              <a:buSzPct val="50000"/>
              <a:buFont typeface="Webdings" charset="0"/>
              <a:buNone/>
            </a:pPr>
            <a:endParaRPr lang="pl-PL" sz="1100" dirty="0" smtClean="0">
              <a:solidFill>
                <a:srgbClr val="5A5B5E"/>
              </a:solidFill>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345332"/>
            <a:ext cx="2160240" cy="1523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ole tekstowe 2"/>
          <p:cNvSpPr txBox="1"/>
          <p:nvPr/>
        </p:nvSpPr>
        <p:spPr>
          <a:xfrm>
            <a:off x="6372200" y="1560356"/>
            <a:ext cx="2520280" cy="2846933"/>
          </a:xfrm>
          <a:prstGeom prst="rect">
            <a:avLst/>
          </a:prstGeom>
          <a:noFill/>
        </p:spPr>
        <p:txBody>
          <a:bodyPr wrap="square" rtlCol="0">
            <a:spAutoFit/>
          </a:bodyPr>
          <a:lstStyle/>
          <a:p>
            <a:pPr>
              <a:spcBef>
                <a:spcPts val="0"/>
              </a:spcBef>
              <a:buClr>
                <a:srgbClr val="071C43"/>
              </a:buClr>
              <a:buSzPct val="50000"/>
              <a:buFont typeface="Webdings" charset="0"/>
              <a:buNone/>
            </a:pPr>
            <a:r>
              <a:rPr lang="pl-PL" sz="1100" b="1" dirty="0">
                <a:solidFill>
                  <a:srgbClr val="5A5B5E"/>
                </a:solidFill>
              </a:rPr>
              <a:t>Kancelaria Prawna Schampera, Dubis,</a:t>
            </a:r>
            <a:r>
              <a:rPr lang="de-DE" sz="1100" b="1" dirty="0">
                <a:solidFill>
                  <a:srgbClr val="5A5B5E"/>
                </a:solidFill>
              </a:rPr>
              <a:t> </a:t>
            </a:r>
            <a:r>
              <a:rPr lang="pl-PL" sz="1100" b="1" dirty="0">
                <a:solidFill>
                  <a:srgbClr val="5A5B5E"/>
                </a:solidFill>
              </a:rPr>
              <a:t>Zając </a:t>
            </a:r>
            <a:r>
              <a:rPr lang="pl-PL" sz="1100" b="1" dirty="0" smtClean="0">
                <a:solidFill>
                  <a:srgbClr val="5A5B5E"/>
                </a:solidFill>
              </a:rPr>
              <a:t>i </a:t>
            </a:r>
            <a:r>
              <a:rPr lang="pl-PL" sz="1100" b="1" dirty="0">
                <a:solidFill>
                  <a:srgbClr val="5A5B5E"/>
                </a:solidFill>
              </a:rPr>
              <a:t>Wspólnicy </a:t>
            </a:r>
            <a:r>
              <a:rPr lang="de-DE" sz="1100" b="1" dirty="0">
                <a:solidFill>
                  <a:srgbClr val="5A5B5E"/>
                </a:solidFill>
              </a:rPr>
              <a:t>sp.k</a:t>
            </a:r>
            <a:r>
              <a:rPr lang="pl-PL" sz="1100" b="1" dirty="0">
                <a:solidFill>
                  <a:srgbClr val="5A5B5E"/>
                </a:solidFill>
              </a:rPr>
              <a:t>.</a:t>
            </a:r>
            <a:endParaRPr lang="de-DE" sz="1100" b="1" dirty="0">
              <a:solidFill>
                <a:srgbClr val="5A5B5E"/>
              </a:solidFill>
            </a:endParaRPr>
          </a:p>
          <a:p>
            <a:pPr>
              <a:spcBef>
                <a:spcPts val="0"/>
              </a:spcBef>
              <a:buClr>
                <a:srgbClr val="071C43"/>
              </a:buClr>
              <a:buSzPct val="50000"/>
              <a:buFont typeface="Webdings" charset="0"/>
              <a:buNone/>
            </a:pPr>
            <a:endParaRPr lang="pl-PL" sz="1100" dirty="0" smtClean="0">
              <a:solidFill>
                <a:srgbClr val="5A5B5E"/>
              </a:solidFill>
            </a:endParaRPr>
          </a:p>
          <a:p>
            <a:pPr>
              <a:spcBef>
                <a:spcPts val="0"/>
              </a:spcBef>
              <a:buClr>
                <a:srgbClr val="071C43"/>
              </a:buClr>
              <a:buSzPct val="50000"/>
              <a:buFont typeface="Webdings" charset="0"/>
              <a:buNone/>
            </a:pPr>
            <a:r>
              <a:rPr lang="pl-PL" sz="1100" dirty="0" smtClean="0">
                <a:solidFill>
                  <a:srgbClr val="5A5B5E"/>
                </a:solidFill>
              </a:rPr>
              <a:t>Biuro we Wrocławiu</a:t>
            </a:r>
            <a:endParaRPr lang="pl-PL" sz="1100" dirty="0">
              <a:solidFill>
                <a:srgbClr val="5A5B5E"/>
              </a:solidFill>
            </a:endParaRPr>
          </a:p>
          <a:p>
            <a:pPr>
              <a:spcBef>
                <a:spcPts val="0"/>
              </a:spcBef>
              <a:buClr>
                <a:srgbClr val="071C43"/>
              </a:buClr>
              <a:buSzPct val="50000"/>
              <a:buFont typeface="Webdings" charset="0"/>
              <a:buNone/>
            </a:pPr>
            <a:r>
              <a:rPr lang="pl-PL" sz="1100" dirty="0" smtClean="0">
                <a:solidFill>
                  <a:srgbClr val="5A5B5E"/>
                </a:solidFill>
              </a:rPr>
              <a:t>Plac </a:t>
            </a:r>
            <a:r>
              <a:rPr lang="pl-PL" sz="1100" dirty="0">
                <a:solidFill>
                  <a:srgbClr val="5A5B5E"/>
                </a:solidFill>
              </a:rPr>
              <a:t>Solny </a:t>
            </a:r>
            <a:r>
              <a:rPr lang="pl-PL" sz="1100" dirty="0" smtClean="0">
                <a:solidFill>
                  <a:srgbClr val="5A5B5E"/>
                </a:solidFill>
              </a:rPr>
              <a:t>16</a:t>
            </a:r>
          </a:p>
          <a:p>
            <a:pPr>
              <a:spcBef>
                <a:spcPts val="0"/>
              </a:spcBef>
              <a:buClr>
                <a:srgbClr val="071C43"/>
              </a:buClr>
              <a:buSzPct val="50000"/>
              <a:buFont typeface="Webdings" charset="0"/>
              <a:buNone/>
            </a:pPr>
            <a:r>
              <a:rPr lang="pl-PL" sz="1100" dirty="0" smtClean="0">
                <a:solidFill>
                  <a:srgbClr val="5A5B5E"/>
                </a:solidFill>
              </a:rPr>
              <a:t>50-062 </a:t>
            </a:r>
            <a:r>
              <a:rPr lang="pl-PL" sz="1100" dirty="0">
                <a:solidFill>
                  <a:srgbClr val="5A5B5E"/>
                </a:solidFill>
              </a:rPr>
              <a:t>Wrocław, </a:t>
            </a:r>
          </a:p>
          <a:p>
            <a:pPr>
              <a:spcBef>
                <a:spcPts val="0"/>
              </a:spcBef>
              <a:buClr>
                <a:srgbClr val="071C43"/>
              </a:buClr>
              <a:buSzPct val="50000"/>
              <a:buFont typeface="Webdings" charset="0"/>
              <a:buNone/>
            </a:pPr>
            <a:r>
              <a:rPr lang="fr-FR" sz="1100" dirty="0">
                <a:solidFill>
                  <a:srgbClr val="5A5B5E"/>
                </a:solidFill>
              </a:rPr>
              <a:t>Tel.  +48 71 326</a:t>
            </a:r>
            <a:r>
              <a:rPr lang="pl-PL" sz="1100" dirty="0">
                <a:solidFill>
                  <a:srgbClr val="5A5B5E"/>
                </a:solidFill>
              </a:rPr>
              <a:t> </a:t>
            </a:r>
            <a:r>
              <a:rPr lang="fr-FR" sz="1100" dirty="0">
                <a:solidFill>
                  <a:srgbClr val="5A5B5E"/>
                </a:solidFill>
              </a:rPr>
              <a:t>51</a:t>
            </a:r>
            <a:r>
              <a:rPr lang="pl-PL" sz="1100" dirty="0">
                <a:solidFill>
                  <a:srgbClr val="5A5B5E"/>
                </a:solidFill>
              </a:rPr>
              <a:t> </a:t>
            </a:r>
            <a:r>
              <a:rPr lang="de-AT" sz="1100" dirty="0">
                <a:solidFill>
                  <a:srgbClr val="5A5B5E"/>
                </a:solidFill>
              </a:rPr>
              <a:t>40</a:t>
            </a:r>
            <a:endParaRPr lang="pl-PL" sz="1100" dirty="0">
              <a:solidFill>
                <a:srgbClr val="5A5B5E"/>
              </a:solidFill>
            </a:endParaRPr>
          </a:p>
          <a:p>
            <a:pPr>
              <a:spcBef>
                <a:spcPts val="0"/>
              </a:spcBef>
              <a:buClr>
                <a:srgbClr val="071C43"/>
              </a:buClr>
              <a:buSzPct val="50000"/>
              <a:buFont typeface="Webdings" charset="0"/>
              <a:buNone/>
            </a:pPr>
            <a:r>
              <a:rPr lang="fr-FR" sz="1100" dirty="0" smtClean="0">
                <a:solidFill>
                  <a:srgbClr val="5A5B5E"/>
                </a:solidFill>
              </a:rPr>
              <a:t>Fax  </a:t>
            </a:r>
            <a:r>
              <a:rPr lang="fr-FR" sz="1100" dirty="0">
                <a:solidFill>
                  <a:srgbClr val="5A5B5E"/>
                </a:solidFill>
              </a:rPr>
              <a:t>+48 71 326</a:t>
            </a:r>
            <a:r>
              <a:rPr lang="pl-PL" sz="1100" dirty="0">
                <a:solidFill>
                  <a:srgbClr val="5A5B5E"/>
                </a:solidFill>
              </a:rPr>
              <a:t> </a:t>
            </a:r>
            <a:r>
              <a:rPr lang="fr-FR" sz="1100" dirty="0">
                <a:solidFill>
                  <a:srgbClr val="5A5B5E"/>
                </a:solidFill>
              </a:rPr>
              <a:t>51</a:t>
            </a:r>
            <a:r>
              <a:rPr lang="pl-PL" sz="1100" dirty="0">
                <a:solidFill>
                  <a:srgbClr val="5A5B5E"/>
                </a:solidFill>
              </a:rPr>
              <a:t> </a:t>
            </a:r>
            <a:r>
              <a:rPr lang="de-AT" sz="1100" dirty="0">
                <a:solidFill>
                  <a:srgbClr val="5A5B5E"/>
                </a:solidFill>
              </a:rPr>
              <a:t>41</a:t>
            </a:r>
            <a:endParaRPr lang="fr-FR" sz="1100" dirty="0">
              <a:solidFill>
                <a:srgbClr val="5A5B5E"/>
              </a:solidFill>
            </a:endParaRPr>
          </a:p>
          <a:p>
            <a:pPr>
              <a:spcBef>
                <a:spcPts val="0"/>
              </a:spcBef>
            </a:pPr>
            <a:endParaRPr lang="pl-PL" dirty="0" smtClean="0"/>
          </a:p>
          <a:p>
            <a:pPr>
              <a:spcBef>
                <a:spcPts val="0"/>
              </a:spcBef>
            </a:pPr>
            <a:r>
              <a:rPr lang="pl-PL" sz="1100" dirty="0" smtClean="0">
                <a:solidFill>
                  <a:srgbClr val="5A5B5E"/>
                </a:solidFill>
              </a:rPr>
              <a:t>Biuro w Warszawie</a:t>
            </a:r>
            <a:endParaRPr lang="pl-PL" sz="1100" dirty="0">
              <a:solidFill>
                <a:srgbClr val="5A5B5E"/>
              </a:solidFill>
            </a:endParaRPr>
          </a:p>
          <a:p>
            <a:pPr>
              <a:spcBef>
                <a:spcPts val="0"/>
              </a:spcBef>
            </a:pPr>
            <a:r>
              <a:rPr lang="pl-PL" sz="1100" dirty="0">
                <a:solidFill>
                  <a:srgbClr val="5A5B5E"/>
                </a:solidFill>
                <a:latin typeface="Arial" panose="020B0604020202020204" pitchFamily="34" charset="0"/>
                <a:cs typeface="Arial" panose="020B0604020202020204" pitchFamily="34" charset="0"/>
              </a:rPr>
              <a:t>ul. Rzymowskiego 31</a:t>
            </a:r>
            <a:br>
              <a:rPr lang="pl-PL" sz="1100" dirty="0">
                <a:solidFill>
                  <a:srgbClr val="5A5B5E"/>
                </a:solidFill>
                <a:latin typeface="Arial" panose="020B0604020202020204" pitchFamily="34" charset="0"/>
                <a:cs typeface="Arial" panose="020B0604020202020204" pitchFamily="34" charset="0"/>
              </a:rPr>
            </a:br>
            <a:r>
              <a:rPr lang="pl-PL" sz="1100" dirty="0">
                <a:solidFill>
                  <a:srgbClr val="5A5B5E"/>
                </a:solidFill>
                <a:latin typeface="Arial" panose="020B0604020202020204" pitchFamily="34" charset="0"/>
                <a:cs typeface="Arial" panose="020B0604020202020204" pitchFamily="34" charset="0"/>
              </a:rPr>
              <a:t>02-697 </a:t>
            </a:r>
            <a:r>
              <a:rPr lang="pl-PL" sz="1100" dirty="0" smtClean="0">
                <a:solidFill>
                  <a:srgbClr val="5A5B5E"/>
                </a:solidFill>
                <a:latin typeface="Arial" panose="020B0604020202020204" pitchFamily="34" charset="0"/>
                <a:cs typeface="Arial" panose="020B0604020202020204" pitchFamily="34" charset="0"/>
              </a:rPr>
              <a:t>Warszawa</a:t>
            </a:r>
          </a:p>
          <a:p>
            <a:pPr>
              <a:spcBef>
                <a:spcPts val="0"/>
              </a:spcBef>
            </a:pPr>
            <a:r>
              <a:rPr lang="pl-PL" sz="1100" dirty="0" smtClean="0">
                <a:solidFill>
                  <a:srgbClr val="5A5B5E"/>
                </a:solidFill>
                <a:latin typeface="Arial" panose="020B0604020202020204" pitchFamily="34" charset="0"/>
                <a:cs typeface="Arial" panose="020B0604020202020204" pitchFamily="34" charset="0"/>
              </a:rPr>
              <a:t>Tel. +48 </a:t>
            </a:r>
            <a:r>
              <a:rPr lang="pl-PL" sz="1100" dirty="0">
                <a:solidFill>
                  <a:srgbClr val="5A5B5E"/>
                </a:solidFill>
                <a:latin typeface="Arial" panose="020B0604020202020204" pitchFamily="34" charset="0"/>
                <a:cs typeface="Arial" panose="020B0604020202020204" pitchFamily="34" charset="0"/>
              </a:rPr>
              <a:t>22 </a:t>
            </a:r>
            <a:r>
              <a:rPr lang="pl-PL" sz="1100" dirty="0" smtClean="0">
                <a:solidFill>
                  <a:srgbClr val="5A5B5E"/>
                </a:solidFill>
                <a:latin typeface="Arial" panose="020B0604020202020204" pitchFamily="34" charset="0"/>
                <a:cs typeface="Arial" panose="020B0604020202020204" pitchFamily="34" charset="0"/>
              </a:rPr>
              <a:t>697 77 40</a:t>
            </a:r>
            <a:r>
              <a:rPr lang="pl-PL" sz="1100" dirty="0">
                <a:solidFill>
                  <a:srgbClr val="5A5B5E"/>
                </a:solidFill>
                <a:latin typeface="Arial" panose="020B0604020202020204" pitchFamily="34" charset="0"/>
                <a:cs typeface="Arial" panose="020B0604020202020204" pitchFamily="34" charset="0"/>
              </a:rPr>
              <a:t/>
            </a:r>
            <a:br>
              <a:rPr lang="pl-PL" sz="1100" dirty="0">
                <a:solidFill>
                  <a:srgbClr val="5A5B5E"/>
                </a:solidFill>
                <a:latin typeface="Arial" panose="020B0604020202020204" pitchFamily="34" charset="0"/>
                <a:cs typeface="Arial" panose="020B0604020202020204" pitchFamily="34" charset="0"/>
              </a:rPr>
            </a:br>
            <a:r>
              <a:rPr lang="pl-PL" sz="1100" dirty="0" smtClean="0">
                <a:solidFill>
                  <a:srgbClr val="5A5B5E"/>
                </a:solidFill>
                <a:latin typeface="Arial" panose="020B0604020202020204" pitchFamily="34" charset="0"/>
                <a:cs typeface="Arial" panose="020B0604020202020204" pitchFamily="34" charset="0"/>
              </a:rPr>
              <a:t>Fax </a:t>
            </a:r>
            <a:r>
              <a:rPr lang="pl-PL" sz="1100" dirty="0">
                <a:solidFill>
                  <a:srgbClr val="5A5B5E"/>
                </a:solidFill>
                <a:latin typeface="Arial" panose="020B0604020202020204" pitchFamily="34" charset="0"/>
                <a:cs typeface="Arial" panose="020B0604020202020204" pitchFamily="34" charset="0"/>
              </a:rPr>
              <a:t>+48 22 </a:t>
            </a:r>
            <a:r>
              <a:rPr lang="pl-PL" sz="1100" dirty="0" smtClean="0">
                <a:solidFill>
                  <a:srgbClr val="5A5B5E"/>
                </a:solidFill>
                <a:latin typeface="Arial" panose="020B0604020202020204" pitchFamily="34" charset="0"/>
                <a:cs typeface="Arial" panose="020B0604020202020204" pitchFamily="34" charset="0"/>
              </a:rPr>
              <a:t>697 77 41</a:t>
            </a:r>
            <a:endParaRPr lang="pl-PL" sz="1100" dirty="0">
              <a:solidFill>
                <a:srgbClr val="5A5B5E"/>
              </a:solidFill>
              <a:latin typeface="Arial" panose="020B0604020202020204" pitchFamily="34" charset="0"/>
              <a:cs typeface="Arial" panose="020B0604020202020204" pitchFamily="34" charset="0"/>
            </a:endParaRPr>
          </a:p>
          <a:p>
            <a:endParaRPr lang="pl-PL" dirty="0"/>
          </a:p>
        </p:txBody>
      </p:sp>
    </p:spTree>
    <p:extLst>
      <p:ext uri="{BB962C8B-B14F-4D97-AF65-F5344CB8AC3E}">
        <p14:creationId xmlns:p14="http://schemas.microsoft.com/office/powerpoint/2010/main" val="1034780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zakup usługi organizacji targów - VAT 1/9</a:t>
            </a:r>
            <a:endParaRPr lang="pl-PL" dirty="0"/>
          </a:p>
        </p:txBody>
      </p:sp>
      <p:sp>
        <p:nvSpPr>
          <p:cNvPr id="3" name="Symbol zastępczy zawartości 2"/>
          <p:cNvSpPr>
            <a:spLocks noGrp="1"/>
          </p:cNvSpPr>
          <p:nvPr>
            <p:ph idx="1"/>
          </p:nvPr>
        </p:nvSpPr>
        <p:spPr/>
        <p:txBody>
          <a:bodyPr/>
          <a:lstStyle/>
          <a:p>
            <a:r>
              <a:rPr lang="pl-PL" dirty="0" smtClean="0"/>
              <a:t>kwalifikacja usługi z perspektywy ustawy o VAT</a:t>
            </a:r>
          </a:p>
          <a:p>
            <a:pPr>
              <a:buNone/>
            </a:pPr>
            <a:endParaRPr lang="pl-PL" dirty="0" smtClean="0"/>
          </a:p>
          <a:p>
            <a:r>
              <a:rPr lang="pl-PL" dirty="0" smtClean="0"/>
              <a:t>świadczenie kompleksowe:</a:t>
            </a:r>
          </a:p>
          <a:p>
            <a:pPr lvl="1"/>
            <a:r>
              <a:rPr lang="pl-PL" dirty="0" smtClean="0"/>
              <a:t>co najmniej dwie usługi są ze sobą związane tak ściśle, że obiektywnie tworzą jedno nierozerwalne świadczenie gospodarcze</a:t>
            </a:r>
          </a:p>
          <a:p>
            <a:pPr lvl="1">
              <a:buNone/>
            </a:pPr>
            <a:r>
              <a:rPr lang="pl-PL" dirty="0" smtClean="0"/>
              <a:t>albo</a:t>
            </a:r>
          </a:p>
          <a:p>
            <a:pPr lvl="1"/>
            <a:r>
              <a:rPr lang="pl-PL" dirty="0" smtClean="0"/>
              <a:t>jedno świadczenie ma charakter główny, a inne pomocniczy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zakup usługi organizacji targów - VAT 2/9</a:t>
            </a:r>
            <a:endParaRPr lang="pl-PL" dirty="0"/>
          </a:p>
        </p:txBody>
      </p:sp>
      <p:sp>
        <p:nvSpPr>
          <p:cNvPr id="3" name="Symbol zastępczy zawartości 2"/>
          <p:cNvSpPr>
            <a:spLocks noGrp="1"/>
          </p:cNvSpPr>
          <p:nvPr>
            <p:ph idx="1"/>
          </p:nvPr>
        </p:nvSpPr>
        <p:spPr>
          <a:xfrm>
            <a:off x="467544" y="1129308"/>
            <a:ext cx="8229600" cy="3771900"/>
          </a:xfrm>
        </p:spPr>
        <p:txBody>
          <a:bodyPr/>
          <a:lstStyle/>
          <a:p>
            <a:r>
              <a:rPr lang="pl-PL" dirty="0" smtClean="0"/>
              <a:t>targi jako świadczenie kompleksowe?</a:t>
            </a:r>
          </a:p>
          <a:p>
            <a:pPr lvl="1"/>
            <a:r>
              <a:rPr lang="pl-PL" dirty="0" smtClean="0"/>
              <a:t>szereg czynności:</a:t>
            </a:r>
          </a:p>
          <a:p>
            <a:pPr lvl="2"/>
            <a:r>
              <a:rPr lang="pl-PL" dirty="0" smtClean="0"/>
              <a:t>opłata rejestracyjna</a:t>
            </a:r>
          </a:p>
          <a:p>
            <a:pPr lvl="2"/>
            <a:r>
              <a:rPr lang="pl-PL" dirty="0" smtClean="0"/>
              <a:t>wynajem powierzchni wystawienniczej</a:t>
            </a:r>
          </a:p>
          <a:p>
            <a:pPr lvl="2"/>
            <a:r>
              <a:rPr lang="pl-PL" dirty="0" smtClean="0"/>
              <a:t>budowa i aranżacja stoiska</a:t>
            </a:r>
          </a:p>
          <a:p>
            <a:pPr lvl="2"/>
            <a:r>
              <a:rPr lang="pl-PL" dirty="0" smtClean="0"/>
              <a:t>doprowadzenie mediów</a:t>
            </a:r>
          </a:p>
          <a:p>
            <a:pPr lvl="2"/>
            <a:r>
              <a:rPr lang="pl-PL" dirty="0" smtClean="0"/>
              <a:t>usługi hotelowe i gastronomiczne</a:t>
            </a:r>
          </a:p>
          <a:p>
            <a:pPr lvl="2"/>
            <a:r>
              <a:rPr lang="pl-PL" dirty="0" smtClean="0"/>
              <a:t>rozmieszczenie stoiska</a:t>
            </a:r>
          </a:p>
          <a:p>
            <a:pPr lvl="2"/>
            <a:r>
              <a:rPr lang="pl-PL" dirty="0" smtClean="0"/>
              <a:t>sprzątanie stoiska itp.</a:t>
            </a:r>
          </a:p>
          <a:p>
            <a:pPr lvl="1"/>
            <a:r>
              <a:rPr lang="pl-PL" dirty="0" smtClean="0"/>
              <a:t>różne sposoby wynagradzania - często kompleksowo wynegocjowany budżet, bez podziału na poszczególne płatności</a:t>
            </a:r>
          </a:p>
          <a:p>
            <a:pPr lvl="1"/>
            <a:r>
              <a:rPr lang="pl-PL" dirty="0" smtClean="0"/>
              <a:t>cel świadczenia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zakup usługi organizacji targów - VAT 3/9</a:t>
            </a:r>
            <a:endParaRPr lang="pl-PL" dirty="0"/>
          </a:p>
        </p:txBody>
      </p:sp>
      <p:sp>
        <p:nvSpPr>
          <p:cNvPr id="3" name="Symbol zastępczy zawartości 2"/>
          <p:cNvSpPr>
            <a:spLocks noGrp="1"/>
          </p:cNvSpPr>
          <p:nvPr>
            <p:ph idx="1"/>
          </p:nvPr>
        </p:nvSpPr>
        <p:spPr/>
        <p:txBody>
          <a:bodyPr/>
          <a:lstStyle/>
          <a:p>
            <a:r>
              <a:rPr lang="pl-PL" dirty="0" smtClean="0"/>
              <a:t>(…) </a:t>
            </a:r>
            <a:r>
              <a:rPr lang="pl-PL" i="1" dirty="0" smtClean="0"/>
              <a:t>usługa najmu powierzchni wystawienniczej w stanie faktycznym ujętym we wniosku o wydanie interpretacji nie jest celem samym w sobie, a dla nabywcy w istocie pozostaje tylko jednym z etapów szerszej usługi (o charakterze kompleksowym) umożliwiającej wzięcie udziału w targach </a:t>
            </a:r>
            <a:r>
              <a:rPr lang="pl-PL" dirty="0" smtClean="0"/>
              <a:t>(…)</a:t>
            </a:r>
            <a:r>
              <a:rPr lang="pl-PL" i="1" dirty="0" smtClean="0"/>
              <a:t> celem i zarazem skutkiem, jakiego oczekiwała zarówno sama strona, jak też inne spółki z grupy była wszak możliwość zaprezentowania się na targach, nie zaś wynajem nieruchomości </a:t>
            </a:r>
            <a:r>
              <a:rPr lang="pl-PL" dirty="0" smtClean="0"/>
              <a:t>(…)</a:t>
            </a:r>
            <a:endParaRPr lang="pl-PL" i="1" dirty="0" smtClean="0"/>
          </a:p>
          <a:p>
            <a:pPr>
              <a:buNone/>
            </a:pPr>
            <a:r>
              <a:rPr lang="pl-PL" dirty="0" smtClean="0"/>
              <a:t>	</a:t>
            </a:r>
            <a:r>
              <a:rPr lang="pl-PL" sz="1800" dirty="0" smtClean="0"/>
              <a:t>(wyrok Naczelnego Sądu Administracyjnego z dnia 9 maja 2014 r., I FSK 841/13)</a:t>
            </a:r>
            <a:endParaRPr lang="pl-PL"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zakup usługi organizacji targów - VAT 4/9</a:t>
            </a:r>
            <a:endParaRPr lang="pl-PL" dirty="0"/>
          </a:p>
        </p:txBody>
      </p:sp>
      <p:sp>
        <p:nvSpPr>
          <p:cNvPr id="3" name="Symbol zastępczy zawartości 2"/>
          <p:cNvSpPr>
            <a:spLocks noGrp="1"/>
          </p:cNvSpPr>
          <p:nvPr>
            <p:ph idx="1"/>
          </p:nvPr>
        </p:nvSpPr>
        <p:spPr/>
        <p:txBody>
          <a:bodyPr/>
          <a:lstStyle/>
          <a:p>
            <a:pPr>
              <a:lnSpc>
                <a:spcPct val="150000"/>
              </a:lnSpc>
            </a:pPr>
            <a:endParaRPr lang="pl-PL" dirty="0" smtClean="0"/>
          </a:p>
          <a:p>
            <a:pPr algn="just"/>
            <a:r>
              <a:rPr lang="pl-PL" dirty="0" smtClean="0"/>
              <a:t>opodatkowaniu podatkiem od towarów i usług podlegają m.in. odpłatna dostawa towarów i odpłatne świadczenie usług </a:t>
            </a:r>
            <a:r>
              <a:rPr lang="pl-PL" u="sng" dirty="0" smtClean="0"/>
              <a:t>na terytorium kraju</a:t>
            </a:r>
            <a:endParaRPr lang="pl-PL" dirty="0" smtClean="0"/>
          </a:p>
          <a:p>
            <a:endParaRPr lang="pl-PL" dirty="0" smtClean="0"/>
          </a:p>
          <a:p>
            <a:endParaRPr lang="pl-PL" dirty="0" smtClean="0"/>
          </a:p>
          <a:p>
            <a:endParaRPr lang="pl-P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zakup usługi organizacji targów - VAT 5/9</a:t>
            </a:r>
            <a:endParaRPr lang="pl-PL" dirty="0"/>
          </a:p>
        </p:txBody>
      </p:sp>
      <p:sp>
        <p:nvSpPr>
          <p:cNvPr id="3" name="Symbol zastępczy zawartości 2"/>
          <p:cNvSpPr>
            <a:spLocks noGrp="1"/>
          </p:cNvSpPr>
          <p:nvPr>
            <p:ph idx="1"/>
          </p:nvPr>
        </p:nvSpPr>
        <p:spPr/>
        <p:txBody>
          <a:bodyPr/>
          <a:lstStyle/>
          <a:p>
            <a:r>
              <a:rPr lang="pl-PL" dirty="0" smtClean="0"/>
              <a:t>miejsce świadczenia usług - zasada ogólna:</a:t>
            </a:r>
          </a:p>
          <a:p>
            <a:pPr lvl="1"/>
            <a:r>
              <a:rPr lang="pl-PL" dirty="0" smtClean="0"/>
              <a:t>miejsce, w którym </a:t>
            </a:r>
            <a:r>
              <a:rPr lang="pl-PL" b="1" dirty="0" smtClean="0"/>
              <a:t>usługobiorca</a:t>
            </a:r>
            <a:r>
              <a:rPr lang="pl-PL" dirty="0" smtClean="0"/>
              <a:t> posiada siedzibę działalności gospodarczej</a:t>
            </a:r>
          </a:p>
          <a:p>
            <a:pPr lvl="1"/>
            <a:r>
              <a:rPr lang="pl-PL" dirty="0" smtClean="0"/>
              <a:t>stałe miejsce prowadzenia działalności gospodarczej usługobiorcy, o ile znajduje się w innym miejscu niż jego siedziba działalności gospodarczej</a:t>
            </a:r>
          </a:p>
          <a:p>
            <a:pPr lvl="1"/>
            <a:r>
              <a:rPr lang="pl-PL" dirty="0" smtClean="0"/>
              <a:t>miejsce, w którym usługobiorca posiada stałe miejsce zamieszkania lub zwykłe miejsce pobytu, jeżeli nie posiada on siedziby działalności gospodarczej lub stałego miejsca prowadzenia działalności gospodarczej</a:t>
            </a:r>
          </a:p>
          <a:p>
            <a:pPr lvl="1"/>
            <a:endParaRPr lang="pl-PL" dirty="0" smtClean="0"/>
          </a:p>
        </p:txBody>
      </p:sp>
    </p:spTree>
  </p:cSld>
  <p:clrMapOvr>
    <a:masterClrMapping/>
  </p:clrMapOvr>
</p:sld>
</file>

<file path=ppt/theme/theme1.xml><?xml version="1.0" encoding="utf-8"?>
<a:theme xmlns:a="http://schemas.openxmlformats.org/drawingml/2006/main" name="PPT_neu_Test">
  <a:themeElements>
    <a:clrScheme name="Benutzerdefiniert 1">
      <a:dk1>
        <a:sysClr val="windowText" lastClr="000000"/>
      </a:dk1>
      <a:lt1>
        <a:sysClr val="window" lastClr="FFFFFF"/>
      </a:lt1>
      <a:dk2>
        <a:srgbClr val="1F497D"/>
      </a:dk2>
      <a:lt2>
        <a:srgbClr val="EEECE1"/>
      </a:lt2>
      <a:accent1>
        <a:srgbClr val="642565"/>
      </a:accent1>
      <a:accent2>
        <a:srgbClr val="5A5B5E"/>
      </a:accent2>
      <a:accent3>
        <a:srgbClr val="1F63AC"/>
      </a:accent3>
      <a:accent4>
        <a:srgbClr val="33B5E3"/>
      </a:accent4>
      <a:accent5>
        <a:srgbClr val="DB291E"/>
      </a:accent5>
      <a:accent6>
        <a:srgbClr val="F88600"/>
      </a:accent6>
      <a:hlink>
        <a:srgbClr val="76B72A"/>
      </a:hlink>
      <a:folHlink>
        <a:srgbClr val="E62176"/>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keanos">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PT_neu_Test">
  <a:themeElements>
    <a:clrScheme name="Benutzerdefiniert 1">
      <a:dk1>
        <a:sysClr val="windowText" lastClr="000000"/>
      </a:dk1>
      <a:lt1>
        <a:sysClr val="window" lastClr="FFFFFF"/>
      </a:lt1>
      <a:dk2>
        <a:srgbClr val="1F497D"/>
      </a:dk2>
      <a:lt2>
        <a:srgbClr val="EEECE1"/>
      </a:lt2>
      <a:accent1>
        <a:srgbClr val="642565"/>
      </a:accent1>
      <a:accent2>
        <a:srgbClr val="5A5B5E"/>
      </a:accent2>
      <a:accent3>
        <a:srgbClr val="1F63AC"/>
      </a:accent3>
      <a:accent4>
        <a:srgbClr val="33B5E3"/>
      </a:accent4>
      <a:accent5>
        <a:srgbClr val="DB291E"/>
      </a:accent5>
      <a:accent6>
        <a:srgbClr val="F88600"/>
      </a:accent6>
      <a:hlink>
        <a:srgbClr val="76B72A"/>
      </a:hlink>
      <a:folHlink>
        <a:srgbClr val="E62176"/>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keanos">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PT_neu_Test">
  <a:themeElements>
    <a:clrScheme name="Benutzerdefiniert 1">
      <a:dk1>
        <a:sysClr val="windowText" lastClr="000000"/>
      </a:dk1>
      <a:lt1>
        <a:sysClr val="window" lastClr="FFFFFF"/>
      </a:lt1>
      <a:dk2>
        <a:srgbClr val="1F497D"/>
      </a:dk2>
      <a:lt2>
        <a:srgbClr val="EEECE1"/>
      </a:lt2>
      <a:accent1>
        <a:srgbClr val="642565"/>
      </a:accent1>
      <a:accent2>
        <a:srgbClr val="5A5B5E"/>
      </a:accent2>
      <a:accent3>
        <a:srgbClr val="1F63AC"/>
      </a:accent3>
      <a:accent4>
        <a:srgbClr val="33B5E3"/>
      </a:accent4>
      <a:accent5>
        <a:srgbClr val="DB291E"/>
      </a:accent5>
      <a:accent6>
        <a:srgbClr val="F88600"/>
      </a:accent6>
      <a:hlink>
        <a:srgbClr val="76B72A"/>
      </a:hlink>
      <a:folHlink>
        <a:srgbClr val="E62176"/>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keanos">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SDZLEGAL SCHINDHELM_blank</Template>
  <TotalTime>1477</TotalTime>
  <Words>2128</Words>
  <Application>Microsoft Office PowerPoint</Application>
  <PresentationFormat>Pokaz na ekranie (16:10)</PresentationFormat>
  <Paragraphs>229</Paragraphs>
  <Slides>46</Slides>
  <Notes>3</Notes>
  <HiddenSlides>0</HiddenSlides>
  <MMClips>0</MMClips>
  <ScaleCrop>false</ScaleCrop>
  <HeadingPairs>
    <vt:vector size="4" baseType="variant">
      <vt:variant>
        <vt:lpstr>Motyw</vt:lpstr>
      </vt:variant>
      <vt:variant>
        <vt:i4>3</vt:i4>
      </vt:variant>
      <vt:variant>
        <vt:lpstr>Tytuły slajdów</vt:lpstr>
      </vt:variant>
      <vt:variant>
        <vt:i4>46</vt:i4>
      </vt:variant>
    </vt:vector>
  </HeadingPairs>
  <TitlesOfParts>
    <vt:vector size="49" baseType="lpstr">
      <vt:lpstr>PPT_neu_Test</vt:lpstr>
      <vt:lpstr>2_PPT_neu_Test</vt:lpstr>
      <vt:lpstr>1_PPT_neu_Test</vt:lpstr>
      <vt:lpstr> </vt:lpstr>
      <vt:lpstr>wprowadzenie 1/2</vt:lpstr>
      <vt:lpstr>wprowadzenie 2/2</vt:lpstr>
      <vt:lpstr>agenda</vt:lpstr>
      <vt:lpstr>zakup usługi organizacji targów - VAT 1/9</vt:lpstr>
      <vt:lpstr>zakup usługi organizacji targów - VAT 2/9</vt:lpstr>
      <vt:lpstr>zakup usługi organizacji targów - VAT 3/9</vt:lpstr>
      <vt:lpstr>zakup usługi organizacji targów - VAT 4/9</vt:lpstr>
      <vt:lpstr>zakup usługi organizacji targów - VAT 5/9</vt:lpstr>
      <vt:lpstr>zakup usługi organizacji targów - VAT 6/9</vt:lpstr>
      <vt:lpstr>zakup usługi organizacji targów - VAT 7/9</vt:lpstr>
      <vt:lpstr>zakup usługi organizacji targów - VAT 8/9</vt:lpstr>
      <vt:lpstr>zakup usługi organizacji targów - VAT 9/9</vt:lpstr>
      <vt:lpstr>zakup usługi organizacji targów - PIT/CIT 1/3</vt:lpstr>
      <vt:lpstr>zakup usługi organizacji targów - PIT/CIT 2/3</vt:lpstr>
      <vt:lpstr>zakup usługi organizacji targów - PIT/CIT 3/3</vt:lpstr>
      <vt:lpstr>sprzedaż produktów w czasie targów -  VAT I kasa fiskalna 1/12</vt:lpstr>
      <vt:lpstr>sprzedaż produktów w czasie targów -  VAT I kasa fiskalna 2/12</vt:lpstr>
      <vt:lpstr>sprzedaż produktów w czasie targów -  VAT I kasa fiskalna 3/12</vt:lpstr>
      <vt:lpstr>sprzedaż produktów w czasie targów -  VAT I kasa fiskalna 4/12</vt:lpstr>
      <vt:lpstr>sprzedaż produktów w czasie targów -  VAT I kasa fiskalna 5/12</vt:lpstr>
      <vt:lpstr>sprzedaż produktów w czasie targów -  VAT I kasa fiskalna 6/12</vt:lpstr>
      <vt:lpstr>sprzedaż produktów w czasie targów -  VAT I kasa fiskalna 7/12</vt:lpstr>
      <vt:lpstr>sprzedaż produktów w czasie targów -  VAT I kasa fiskalna 8/12</vt:lpstr>
      <vt:lpstr>sprzedaż produktów w czasie targów -  VAT I kasa fiskalna 9/12</vt:lpstr>
      <vt:lpstr>sprzedaż produktów w czasie targów -  VAT I kasa fiskalna 10/12</vt:lpstr>
      <vt:lpstr>sprzedaż produktów w czasie targów -  VAT I kasa fiskalna 11/12</vt:lpstr>
      <vt:lpstr>sprzedaż produktów w czasie targów -  VAT I kasa fiskalna 12/12</vt:lpstr>
      <vt:lpstr>sprzedaż produktów w czasie targów - VAT</vt:lpstr>
      <vt:lpstr>wewnątrzwspólnotowe nabycia towarów 1/4 </vt:lpstr>
      <vt:lpstr>wewnątrzwspólnotowe nabycia towarów 2/4</vt:lpstr>
      <vt:lpstr>wewnątrzwspólnotowe nabycia towarów 3/4</vt:lpstr>
      <vt:lpstr>wewnątrzwspólnotowe nabycia towarów 4/4</vt:lpstr>
      <vt:lpstr>REJESTRACJA JAKO PODATNIK VAT W POLSCE 1/4</vt:lpstr>
      <vt:lpstr>REJESTRACJA JAKO PODATNIK VAT W POLSCE 2/4</vt:lpstr>
      <vt:lpstr>REJESTRACJA JAKO PODATNIK VAT W POLSCE 3/4</vt:lpstr>
      <vt:lpstr>REJESTRACJA JAKO PODATNIK VAT W POLSCE 4/4</vt:lpstr>
      <vt:lpstr>Niedopełnienie obowiązku zgłoszenia identyfikacyjnego lub jego aktualizacji 1/2</vt:lpstr>
      <vt:lpstr>Niedopełnienie obowiązku zgłoszenia identyfikacyjnego lub jego aktualizacji 2/2</vt:lpstr>
      <vt:lpstr>sprzedaż produktów w czasie targów - PIT/CIT 1/5</vt:lpstr>
      <vt:lpstr>sprzedaż produktów w czasie targów - PIT/CIT 2/5</vt:lpstr>
      <vt:lpstr>sprzedaż produktów w czasie targów - PIT/CIT 3/5</vt:lpstr>
      <vt:lpstr>sprzedaż produktów w czasie targów - PIT/CIT 4/5</vt:lpstr>
      <vt:lpstr>sprzedaż produktów w czasie targów - PIT/CIT 5/5</vt:lpstr>
      <vt:lpstr>DZIĘKUJĘ ZA UWAGĘ!</vt:lpstr>
      <vt:lpstr>kontakt</vt:lpstr>
    </vt:vector>
  </TitlesOfParts>
  <Company>ThinkSolution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dc:creator>
  <cp:lastModifiedBy>Aleksandra Krawczyk | sdzlegal</cp:lastModifiedBy>
  <cp:revision>371</cp:revision>
  <cp:lastPrinted>2011-09-19T11:41:51Z</cp:lastPrinted>
  <dcterms:created xsi:type="dcterms:W3CDTF">2011-08-30T17:11:41Z</dcterms:created>
  <dcterms:modified xsi:type="dcterms:W3CDTF">2017-06-12T13:43:34Z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126912</vt:lpwstr>
  </property>
  <property fmtid="{D5CDD505-2E9C-101B-9397-08002B2CF9AE}" pid="3" name="NXPowerLiteSettings">
    <vt:lpwstr>F7000400038000</vt:lpwstr>
  </property>
  <property fmtid="{D5CDD505-2E9C-101B-9397-08002B2CF9AE}" pid="4" name="NXPowerLiteVersion">
    <vt:lpwstr>D5.0.3</vt:lpwstr>
  </property>
</Properties>
</file>